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972800" cy="8229600" type="B4JIS"/>
  <p:notesSz cx="8499475" cy="12352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371018" algn="ctr" rtl="0" fontAlgn="base">
      <a:spcBef>
        <a:spcPct val="0"/>
      </a:spcBef>
      <a:spcAft>
        <a:spcPct val="0"/>
      </a:spcAft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742036" algn="ctr" rtl="0" fontAlgn="base">
      <a:spcBef>
        <a:spcPct val="0"/>
      </a:spcBef>
      <a:spcAft>
        <a:spcPct val="0"/>
      </a:spcAft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113053" algn="ctr" rtl="0" fontAlgn="base">
      <a:spcBef>
        <a:spcPct val="0"/>
      </a:spcBef>
      <a:spcAft>
        <a:spcPct val="0"/>
      </a:spcAft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484071" algn="ctr" rtl="0" fontAlgn="base">
      <a:spcBef>
        <a:spcPct val="0"/>
      </a:spcBef>
      <a:spcAft>
        <a:spcPct val="0"/>
      </a:spcAft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1855089" algn="l" defTabSz="742036" rtl="0" eaLnBrk="1" latinLnBrk="0" hangingPunct="1"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226107" algn="l" defTabSz="742036" rtl="0" eaLnBrk="1" latinLnBrk="0" hangingPunct="1"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2597125" algn="l" defTabSz="742036" rtl="0" eaLnBrk="1" latinLnBrk="0" hangingPunct="1"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2968142" algn="l" defTabSz="742036" rtl="0" eaLnBrk="1" latinLnBrk="0" hangingPunct="1">
      <a:defRPr kumimoji="1" sz="1948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30" autoAdjust="0"/>
    <p:restoredTop sz="90929"/>
  </p:normalViewPr>
  <p:slideViewPr>
    <p:cSldViewPr snapToGrid="0" showGuides="1">
      <p:cViewPr>
        <p:scale>
          <a:sx n="89" d="100"/>
          <a:sy n="89" d="100"/>
        </p:scale>
        <p:origin x="2316" y="228"/>
      </p:cViewPr>
      <p:guideLst>
        <p:guide orient="horz" pos="2592"/>
        <p:guide pos="345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830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9134" tIns="59567" rIns="119134" bIns="59567" numCol="1" anchor="t" anchorCtr="0" compatLnSpc="1">
            <a:prstTxWarp prst="textNoShape">
              <a:avLst/>
            </a:prstTxWarp>
          </a:bodyPr>
          <a:lstStyle>
            <a:lvl1pPr algn="l" defTabSz="1190625">
              <a:defRPr sz="1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16475" y="0"/>
            <a:ext cx="36830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9134" tIns="59567" rIns="119134" bIns="59567" numCol="1" anchor="t" anchorCtr="0" compatLnSpc="1">
            <a:prstTxWarp prst="textNoShape">
              <a:avLst/>
            </a:prstTxWarp>
          </a:bodyPr>
          <a:lstStyle>
            <a:lvl1pPr algn="r" defTabSz="1190625">
              <a:defRPr sz="1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734800"/>
            <a:ext cx="36830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9134" tIns="59567" rIns="119134" bIns="59567" numCol="1" anchor="b" anchorCtr="0" compatLnSpc="1">
            <a:prstTxWarp prst="textNoShape">
              <a:avLst/>
            </a:prstTxWarp>
          </a:bodyPr>
          <a:lstStyle>
            <a:lvl1pPr algn="l" defTabSz="1190625">
              <a:defRPr sz="1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16475" y="11734800"/>
            <a:ext cx="36830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9134" tIns="59567" rIns="119134" bIns="59567" numCol="1" anchor="b" anchorCtr="0" compatLnSpc="1">
            <a:prstTxWarp prst="textNoShape">
              <a:avLst/>
            </a:prstTxWarp>
          </a:bodyPr>
          <a:lstStyle>
            <a:lvl1pPr algn="r" defTabSz="1190625">
              <a:defRPr sz="1600"/>
            </a:lvl1pPr>
          </a:lstStyle>
          <a:p>
            <a:fld id="{B1DFC4D4-1718-4A69-AEE9-0F19E0208E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068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83000" cy="619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14888" y="0"/>
            <a:ext cx="3683000" cy="619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9A7C9-FEF4-4B0F-AD10-2BCE891CE27E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70025" y="1544638"/>
            <a:ext cx="5559425" cy="416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9313" y="5945188"/>
            <a:ext cx="6800850" cy="4862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1733213"/>
            <a:ext cx="3683000" cy="619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14888" y="11733213"/>
            <a:ext cx="3683000" cy="619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A815-682B-4826-88CF-3D74C32EA6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6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1pPr>
    <a:lvl2pPr marL="371018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2pPr>
    <a:lvl3pPr marL="742036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3pPr>
    <a:lvl4pPr marL="1113053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4pPr>
    <a:lvl5pPr marL="1484071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5pPr>
    <a:lvl6pPr marL="1855089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6pPr>
    <a:lvl7pPr marL="2226107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7pPr>
    <a:lvl8pPr marL="2597125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8pPr>
    <a:lvl9pPr marL="2968142" algn="l" defTabSz="742036" rtl="0" eaLnBrk="1" latinLnBrk="0" hangingPunct="1">
      <a:defRPr kumimoji="1" sz="9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470025" y="1544638"/>
            <a:ext cx="5559425" cy="4168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A815-682B-4826-88CF-3D74C32EA6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58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2710" y="2556407"/>
            <a:ext cx="9327382" cy="176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5418" y="4663174"/>
            <a:ext cx="7681965" cy="2102764"/>
          </a:xfrm>
        </p:spPr>
        <p:txBody>
          <a:bodyPr/>
          <a:lstStyle>
            <a:lvl1pPr marL="0" indent="0" algn="ctr">
              <a:buNone/>
              <a:defRPr/>
            </a:lvl1pPr>
            <a:lvl2pPr marL="361737" indent="0" algn="ctr">
              <a:buNone/>
              <a:defRPr/>
            </a:lvl2pPr>
            <a:lvl3pPr marL="723473" indent="0" algn="ctr">
              <a:buNone/>
              <a:defRPr/>
            </a:lvl3pPr>
            <a:lvl4pPr marL="1085210" indent="0" algn="ctr">
              <a:buNone/>
              <a:defRPr/>
            </a:lvl4pPr>
            <a:lvl5pPr marL="1446947" indent="0" algn="ctr">
              <a:buNone/>
              <a:defRPr/>
            </a:lvl5pPr>
            <a:lvl6pPr marL="1808683" indent="0" algn="ctr">
              <a:buNone/>
              <a:defRPr/>
            </a:lvl6pPr>
            <a:lvl7pPr marL="2170420" indent="0" algn="ctr">
              <a:buNone/>
              <a:defRPr/>
            </a:lvl7pPr>
            <a:lvl8pPr marL="2532156" indent="0" algn="ctr">
              <a:buNone/>
              <a:defRPr/>
            </a:lvl8pPr>
            <a:lvl9pPr marL="2893893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1361F-738C-45D6-BD38-A81F5F3C9C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82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1E6CB-3331-4723-BFB0-C9CFC01B31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282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18874" y="731165"/>
            <a:ext cx="2331218" cy="658448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709" y="731165"/>
            <a:ext cx="6875585" cy="658448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5F9F5-65B7-4629-A241-CE3C40DA9D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53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97133-6B6D-4754-8BAF-9E13B1505B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368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6671" y="5288932"/>
            <a:ext cx="9327382" cy="1634446"/>
          </a:xfrm>
        </p:spPr>
        <p:txBody>
          <a:bodyPr anchor="t"/>
          <a:lstStyle>
            <a:lvl1pPr algn="l">
              <a:defRPr sz="3165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6671" y="3487707"/>
            <a:ext cx="9327382" cy="1801226"/>
          </a:xfrm>
        </p:spPr>
        <p:txBody>
          <a:bodyPr anchor="b"/>
          <a:lstStyle>
            <a:lvl1pPr marL="0" indent="0">
              <a:buNone/>
              <a:defRPr sz="1582"/>
            </a:lvl1pPr>
            <a:lvl2pPr marL="361737" indent="0">
              <a:buNone/>
              <a:defRPr sz="1424"/>
            </a:lvl2pPr>
            <a:lvl3pPr marL="723473" indent="0">
              <a:buNone/>
              <a:defRPr sz="1266"/>
            </a:lvl3pPr>
            <a:lvl4pPr marL="1085210" indent="0">
              <a:buNone/>
              <a:defRPr sz="1108"/>
            </a:lvl4pPr>
            <a:lvl5pPr marL="1446947" indent="0">
              <a:buNone/>
              <a:defRPr sz="1108"/>
            </a:lvl5pPr>
            <a:lvl6pPr marL="1808683" indent="0">
              <a:buNone/>
              <a:defRPr sz="1108"/>
            </a:lvl6pPr>
            <a:lvl7pPr marL="2170420" indent="0">
              <a:buNone/>
              <a:defRPr sz="1108"/>
            </a:lvl7pPr>
            <a:lvl8pPr marL="2532156" indent="0">
              <a:buNone/>
              <a:defRPr sz="1108"/>
            </a:lvl8pPr>
            <a:lvl9pPr marL="2893893" indent="0">
              <a:buNone/>
              <a:defRPr sz="11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CCCE-7BAB-4679-97E3-7DD7065E0E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69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709" y="2377618"/>
            <a:ext cx="4603401" cy="4938027"/>
          </a:xfrm>
        </p:spPr>
        <p:txBody>
          <a:bodyPr/>
          <a:lstStyle>
            <a:lvl1pPr>
              <a:defRPr sz="2215"/>
            </a:lvl1pPr>
            <a:lvl2pPr>
              <a:defRPr sz="1899"/>
            </a:lvl2pPr>
            <a:lvl3pPr>
              <a:defRPr sz="1582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46690" y="2377618"/>
            <a:ext cx="4603401" cy="4938027"/>
          </a:xfrm>
        </p:spPr>
        <p:txBody>
          <a:bodyPr/>
          <a:lstStyle>
            <a:lvl1pPr>
              <a:defRPr sz="2215"/>
            </a:lvl1pPr>
            <a:lvl2pPr>
              <a:defRPr sz="1899"/>
            </a:lvl2pPr>
            <a:lvl3pPr>
              <a:defRPr sz="1582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D37CD-C02B-44CB-BE52-3D39C3D9AD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55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892" y="329558"/>
            <a:ext cx="9875018" cy="137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8891" y="1842588"/>
            <a:ext cx="4848330" cy="767188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37" indent="0">
              <a:buNone/>
              <a:defRPr sz="1582" b="1"/>
            </a:lvl2pPr>
            <a:lvl3pPr marL="723473" indent="0">
              <a:buNone/>
              <a:defRPr sz="1424" b="1"/>
            </a:lvl3pPr>
            <a:lvl4pPr marL="1085210" indent="0">
              <a:buNone/>
              <a:defRPr sz="1266" b="1"/>
            </a:lvl4pPr>
            <a:lvl5pPr marL="1446947" indent="0">
              <a:buNone/>
              <a:defRPr sz="1266" b="1"/>
            </a:lvl5pPr>
            <a:lvl6pPr marL="1808683" indent="0">
              <a:buNone/>
              <a:defRPr sz="1266" b="1"/>
            </a:lvl6pPr>
            <a:lvl7pPr marL="2170420" indent="0">
              <a:buNone/>
              <a:defRPr sz="1266" b="1"/>
            </a:lvl7pPr>
            <a:lvl8pPr marL="2532156" indent="0">
              <a:buNone/>
              <a:defRPr sz="1266" b="1"/>
            </a:lvl8pPr>
            <a:lvl9pPr marL="2893893" indent="0">
              <a:buNone/>
              <a:defRPr sz="126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8891" y="2609776"/>
            <a:ext cx="4848330" cy="4741893"/>
          </a:xfrm>
        </p:spPr>
        <p:txBody>
          <a:bodyPr/>
          <a:lstStyle>
            <a:lvl1pPr>
              <a:defRPr sz="1899"/>
            </a:lvl1pPr>
            <a:lvl2pPr>
              <a:defRPr sz="1582"/>
            </a:lvl2pPr>
            <a:lvl3pPr>
              <a:defRPr sz="1424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574323" y="1842588"/>
            <a:ext cx="4849586" cy="767188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37" indent="0">
              <a:buNone/>
              <a:defRPr sz="1582" b="1"/>
            </a:lvl2pPr>
            <a:lvl3pPr marL="723473" indent="0">
              <a:buNone/>
              <a:defRPr sz="1424" b="1"/>
            </a:lvl3pPr>
            <a:lvl4pPr marL="1085210" indent="0">
              <a:buNone/>
              <a:defRPr sz="1266" b="1"/>
            </a:lvl4pPr>
            <a:lvl5pPr marL="1446947" indent="0">
              <a:buNone/>
              <a:defRPr sz="1266" b="1"/>
            </a:lvl5pPr>
            <a:lvl6pPr marL="1808683" indent="0">
              <a:buNone/>
              <a:defRPr sz="1266" b="1"/>
            </a:lvl6pPr>
            <a:lvl7pPr marL="2170420" indent="0">
              <a:buNone/>
              <a:defRPr sz="1266" b="1"/>
            </a:lvl7pPr>
            <a:lvl8pPr marL="2532156" indent="0">
              <a:buNone/>
              <a:defRPr sz="1266" b="1"/>
            </a:lvl8pPr>
            <a:lvl9pPr marL="2893893" indent="0">
              <a:buNone/>
              <a:defRPr sz="126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574323" y="2609776"/>
            <a:ext cx="4849586" cy="4741893"/>
          </a:xfrm>
        </p:spPr>
        <p:txBody>
          <a:bodyPr/>
          <a:lstStyle>
            <a:lvl1pPr>
              <a:defRPr sz="1899"/>
            </a:lvl1pPr>
            <a:lvl2pPr>
              <a:defRPr sz="1582"/>
            </a:lvl2pPr>
            <a:lvl3pPr>
              <a:defRPr sz="1424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7841D-2A14-4FF0-8D01-ED9BEB2A0E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872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5AE1-BB35-4236-A150-2E158679FF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84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CBDA1-D0F9-4B15-A7F8-2D32503D37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431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892" y="328223"/>
            <a:ext cx="3609870" cy="1394283"/>
          </a:xfrm>
        </p:spPr>
        <p:txBody>
          <a:bodyPr anchor="b"/>
          <a:lstStyle>
            <a:lvl1pPr algn="l">
              <a:defRPr sz="1582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90647" y="328223"/>
            <a:ext cx="6133263" cy="7023446"/>
          </a:xfrm>
        </p:spPr>
        <p:txBody>
          <a:bodyPr/>
          <a:lstStyle>
            <a:lvl1pPr>
              <a:defRPr sz="2532"/>
            </a:lvl1pPr>
            <a:lvl2pPr>
              <a:defRPr sz="2215"/>
            </a:lvl2pPr>
            <a:lvl3pPr>
              <a:defRPr sz="1899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48892" y="1722506"/>
            <a:ext cx="3609870" cy="5629163"/>
          </a:xfrm>
        </p:spPr>
        <p:txBody>
          <a:bodyPr/>
          <a:lstStyle>
            <a:lvl1pPr marL="0" indent="0">
              <a:buNone/>
              <a:defRPr sz="1108"/>
            </a:lvl1pPr>
            <a:lvl2pPr marL="361737" indent="0">
              <a:buNone/>
              <a:defRPr sz="949"/>
            </a:lvl2pPr>
            <a:lvl3pPr marL="723473" indent="0">
              <a:buNone/>
              <a:defRPr sz="791"/>
            </a:lvl3pPr>
            <a:lvl4pPr marL="1085210" indent="0">
              <a:buNone/>
              <a:defRPr sz="712"/>
            </a:lvl4pPr>
            <a:lvl5pPr marL="1446947" indent="0">
              <a:buNone/>
              <a:defRPr sz="712"/>
            </a:lvl5pPr>
            <a:lvl6pPr marL="1808683" indent="0">
              <a:buNone/>
              <a:defRPr sz="712"/>
            </a:lvl6pPr>
            <a:lvl7pPr marL="2170420" indent="0">
              <a:buNone/>
              <a:defRPr sz="712"/>
            </a:lvl7pPr>
            <a:lvl8pPr marL="2532156" indent="0">
              <a:buNone/>
              <a:defRPr sz="712"/>
            </a:lvl8pPr>
            <a:lvl9pPr marL="2893893" indent="0">
              <a:buNone/>
              <a:defRPr sz="71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E8411-918B-461A-B9D4-BABC9CA79C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7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0348" y="5761254"/>
            <a:ext cx="6584182" cy="679129"/>
          </a:xfrm>
        </p:spPr>
        <p:txBody>
          <a:bodyPr anchor="b"/>
          <a:lstStyle>
            <a:lvl1pPr algn="l">
              <a:defRPr sz="1582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50348" y="735168"/>
            <a:ext cx="6584182" cy="4938026"/>
          </a:xfrm>
        </p:spPr>
        <p:txBody>
          <a:bodyPr/>
          <a:lstStyle>
            <a:lvl1pPr marL="0" indent="0">
              <a:buNone/>
              <a:defRPr sz="2532"/>
            </a:lvl1pPr>
            <a:lvl2pPr marL="361737" indent="0">
              <a:buNone/>
              <a:defRPr sz="2215"/>
            </a:lvl2pPr>
            <a:lvl3pPr marL="723473" indent="0">
              <a:buNone/>
              <a:defRPr sz="1899"/>
            </a:lvl3pPr>
            <a:lvl4pPr marL="1085210" indent="0">
              <a:buNone/>
              <a:defRPr sz="1582"/>
            </a:lvl4pPr>
            <a:lvl5pPr marL="1446947" indent="0">
              <a:buNone/>
              <a:defRPr sz="1582"/>
            </a:lvl5pPr>
            <a:lvl6pPr marL="1808683" indent="0">
              <a:buNone/>
              <a:defRPr sz="1582"/>
            </a:lvl6pPr>
            <a:lvl7pPr marL="2170420" indent="0">
              <a:buNone/>
              <a:defRPr sz="1582"/>
            </a:lvl7pPr>
            <a:lvl8pPr marL="2532156" indent="0">
              <a:buNone/>
              <a:defRPr sz="1582"/>
            </a:lvl8pPr>
            <a:lvl9pPr marL="2893893" indent="0">
              <a:buNone/>
              <a:defRPr sz="1582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50348" y="6440383"/>
            <a:ext cx="6584182" cy="965991"/>
          </a:xfrm>
        </p:spPr>
        <p:txBody>
          <a:bodyPr/>
          <a:lstStyle>
            <a:lvl1pPr marL="0" indent="0">
              <a:buNone/>
              <a:defRPr sz="1108"/>
            </a:lvl1pPr>
            <a:lvl2pPr marL="361737" indent="0">
              <a:buNone/>
              <a:defRPr sz="949"/>
            </a:lvl2pPr>
            <a:lvl3pPr marL="723473" indent="0">
              <a:buNone/>
              <a:defRPr sz="791"/>
            </a:lvl3pPr>
            <a:lvl4pPr marL="1085210" indent="0">
              <a:buNone/>
              <a:defRPr sz="712"/>
            </a:lvl4pPr>
            <a:lvl5pPr marL="1446947" indent="0">
              <a:buNone/>
              <a:defRPr sz="712"/>
            </a:lvl5pPr>
            <a:lvl6pPr marL="1808683" indent="0">
              <a:buNone/>
              <a:defRPr sz="712"/>
            </a:lvl6pPr>
            <a:lvl7pPr marL="2170420" indent="0">
              <a:buNone/>
              <a:defRPr sz="712"/>
            </a:lvl7pPr>
            <a:lvl8pPr marL="2532156" indent="0">
              <a:buNone/>
              <a:defRPr sz="712"/>
            </a:lvl8pPr>
            <a:lvl9pPr marL="2893893" indent="0">
              <a:buNone/>
              <a:defRPr sz="71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E3B70-B096-4BDD-A65C-77E0C452C7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425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710" y="731164"/>
            <a:ext cx="932738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5194" tIns="67597" rIns="135194" bIns="67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710" y="2377618"/>
            <a:ext cx="9327382" cy="493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5194" tIns="67597" rIns="135194" bIns="67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709" y="7498436"/>
            <a:ext cx="2286000" cy="54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5194" tIns="67597" rIns="135194" bIns="67597" numCol="1" anchor="t" anchorCtr="0" compatLnSpc="1">
            <a:prstTxWarp prst="textNoShape">
              <a:avLst/>
            </a:prstTxWarp>
          </a:bodyPr>
          <a:lstStyle>
            <a:lvl1pPr algn="l" defTabSz="1070138">
              <a:defRPr sz="1662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292" y="7498436"/>
            <a:ext cx="3474218" cy="54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5194" tIns="67597" rIns="135194" bIns="67597" numCol="1" anchor="t" anchorCtr="0" compatLnSpc="1">
            <a:prstTxWarp prst="textNoShape">
              <a:avLst/>
            </a:prstTxWarp>
          </a:bodyPr>
          <a:lstStyle>
            <a:lvl1pPr defTabSz="1070138">
              <a:defRPr sz="1662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092" y="7498436"/>
            <a:ext cx="2286000" cy="54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5194" tIns="67597" rIns="135194" bIns="67597" numCol="1" anchor="t" anchorCtr="0" compatLnSpc="1">
            <a:prstTxWarp prst="textNoShape">
              <a:avLst/>
            </a:prstTxWarp>
          </a:bodyPr>
          <a:lstStyle>
            <a:lvl1pPr algn="r" defTabSz="1070138">
              <a:defRPr sz="1662"/>
            </a:lvl1pPr>
          </a:lstStyle>
          <a:p>
            <a:fld id="{768255CE-5BE7-4853-8817-6075587CD83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0138" rtl="0" eaLnBrk="0" fontAlgn="base" hangingPunct="0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+mj-lt"/>
          <a:ea typeface="+mj-ea"/>
          <a:cs typeface="+mj-cs"/>
        </a:defRPr>
      </a:lvl1pPr>
      <a:lvl2pPr algn="ctr" defTabSz="1070138" rtl="0" eaLnBrk="0" fontAlgn="base" hangingPunct="0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1070138" rtl="0" eaLnBrk="0" fontAlgn="base" hangingPunct="0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1070138" rtl="0" eaLnBrk="0" fontAlgn="base" hangingPunct="0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1070138" rtl="0" eaLnBrk="0" fontAlgn="base" hangingPunct="0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361737" algn="ctr" defTabSz="1070138" rtl="0" fontAlgn="base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723473" algn="ctr" defTabSz="1070138" rtl="0" fontAlgn="base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085210" algn="ctr" defTabSz="1070138" rtl="0" fontAlgn="base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446947" algn="ctr" defTabSz="1070138" rtl="0" fontAlgn="base">
        <a:spcBef>
          <a:spcPct val="0"/>
        </a:spcBef>
        <a:spcAft>
          <a:spcPct val="0"/>
        </a:spcAft>
        <a:defRPr kumimoji="1" sz="5143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400674" indent="-400674" algn="l" defTabSz="1070138" rtl="0" eaLnBrk="0" fontAlgn="base" hangingPunct="0">
        <a:spcBef>
          <a:spcPct val="20000"/>
        </a:spcBef>
        <a:spcAft>
          <a:spcPct val="0"/>
        </a:spcAft>
        <a:buChar char="•"/>
        <a:defRPr kumimoji="1" sz="3719">
          <a:solidFill>
            <a:schemeClr val="tx1"/>
          </a:solidFill>
          <a:latin typeface="+mn-lt"/>
          <a:ea typeface="+mn-ea"/>
          <a:cs typeface="+mn-cs"/>
        </a:defRPr>
      </a:lvl1pPr>
      <a:lvl2pPr marL="869173" indent="-334104" algn="l" defTabSz="1070138" rtl="0" eaLnBrk="0" fontAlgn="base" hangingPunct="0">
        <a:spcBef>
          <a:spcPct val="20000"/>
        </a:spcBef>
        <a:spcAft>
          <a:spcPct val="0"/>
        </a:spcAft>
        <a:buChar char="–"/>
        <a:defRPr kumimoji="1" sz="3244">
          <a:solidFill>
            <a:schemeClr val="tx1"/>
          </a:solidFill>
          <a:latin typeface="+mn-lt"/>
          <a:ea typeface="+mn-ea"/>
        </a:defRPr>
      </a:lvl2pPr>
      <a:lvl3pPr marL="1337672" indent="-267535" algn="l" defTabSz="1070138" rtl="0" eaLnBrk="0" fontAlgn="base" hangingPunct="0">
        <a:spcBef>
          <a:spcPct val="20000"/>
        </a:spcBef>
        <a:spcAft>
          <a:spcPct val="0"/>
        </a:spcAft>
        <a:buChar char="•"/>
        <a:defRPr kumimoji="1" sz="2769">
          <a:solidFill>
            <a:schemeClr val="tx1"/>
          </a:solidFill>
          <a:latin typeface="+mn-lt"/>
          <a:ea typeface="+mn-ea"/>
        </a:defRPr>
      </a:lvl3pPr>
      <a:lvl4pPr marL="1871485" indent="-267535" algn="l" defTabSz="1070138" rtl="0" eaLnBrk="0" fontAlgn="base" hangingPunct="0">
        <a:spcBef>
          <a:spcPct val="20000"/>
        </a:spcBef>
        <a:spcAft>
          <a:spcPct val="0"/>
        </a:spcAft>
        <a:buChar char="–"/>
        <a:defRPr kumimoji="1" sz="2374">
          <a:solidFill>
            <a:schemeClr val="tx1"/>
          </a:solidFill>
          <a:latin typeface="+mn-lt"/>
          <a:ea typeface="+mn-ea"/>
        </a:defRPr>
      </a:lvl4pPr>
      <a:lvl5pPr marL="2406553" indent="-267535" algn="l" defTabSz="1070138" rtl="0" eaLnBrk="0" fontAlgn="base" hangingPunct="0">
        <a:spcBef>
          <a:spcPct val="20000"/>
        </a:spcBef>
        <a:spcAft>
          <a:spcPct val="0"/>
        </a:spcAft>
        <a:buChar char="»"/>
        <a:defRPr kumimoji="1" sz="2374">
          <a:solidFill>
            <a:schemeClr val="tx1"/>
          </a:solidFill>
          <a:latin typeface="+mn-lt"/>
          <a:ea typeface="+mn-ea"/>
        </a:defRPr>
      </a:lvl5pPr>
      <a:lvl6pPr marL="2768290" indent="-267535" algn="l" defTabSz="1070138" rtl="0" fontAlgn="base">
        <a:spcBef>
          <a:spcPct val="20000"/>
        </a:spcBef>
        <a:spcAft>
          <a:spcPct val="0"/>
        </a:spcAft>
        <a:buChar char="»"/>
        <a:defRPr kumimoji="1" sz="2374">
          <a:solidFill>
            <a:schemeClr val="tx1"/>
          </a:solidFill>
          <a:latin typeface="+mn-lt"/>
          <a:ea typeface="+mn-ea"/>
        </a:defRPr>
      </a:lvl6pPr>
      <a:lvl7pPr marL="3130027" indent="-267535" algn="l" defTabSz="1070138" rtl="0" fontAlgn="base">
        <a:spcBef>
          <a:spcPct val="20000"/>
        </a:spcBef>
        <a:spcAft>
          <a:spcPct val="0"/>
        </a:spcAft>
        <a:buChar char="»"/>
        <a:defRPr kumimoji="1" sz="2374">
          <a:solidFill>
            <a:schemeClr val="tx1"/>
          </a:solidFill>
          <a:latin typeface="+mn-lt"/>
          <a:ea typeface="+mn-ea"/>
        </a:defRPr>
      </a:lvl7pPr>
      <a:lvl8pPr marL="3491763" indent="-267535" algn="l" defTabSz="1070138" rtl="0" fontAlgn="base">
        <a:spcBef>
          <a:spcPct val="20000"/>
        </a:spcBef>
        <a:spcAft>
          <a:spcPct val="0"/>
        </a:spcAft>
        <a:buChar char="»"/>
        <a:defRPr kumimoji="1" sz="2374">
          <a:solidFill>
            <a:schemeClr val="tx1"/>
          </a:solidFill>
          <a:latin typeface="+mn-lt"/>
          <a:ea typeface="+mn-ea"/>
        </a:defRPr>
      </a:lvl8pPr>
      <a:lvl9pPr marL="3853500" indent="-267535" algn="l" defTabSz="1070138" rtl="0" fontAlgn="base">
        <a:spcBef>
          <a:spcPct val="20000"/>
        </a:spcBef>
        <a:spcAft>
          <a:spcPct val="0"/>
        </a:spcAft>
        <a:buChar char="»"/>
        <a:defRPr kumimoji="1" sz="237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37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473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210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6947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683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420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156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3893" algn="l" defTabSz="723473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6"/>
          <p:cNvSpPr txBox="1">
            <a:spLocks noChangeArrowheads="1"/>
          </p:cNvSpPr>
          <p:nvPr/>
        </p:nvSpPr>
        <p:spPr bwMode="auto">
          <a:xfrm>
            <a:off x="2205614" y="542611"/>
            <a:ext cx="1829347" cy="31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424">
                <a:ea typeface="ＭＳ 明朝" panose="02020609040205080304" pitchFamily="17" charset="-128"/>
              </a:rPr>
              <a:t>各　階　平　面　図</a:t>
            </a:r>
          </a:p>
        </p:txBody>
      </p:sp>
      <p:grpSp>
        <p:nvGrpSpPr>
          <p:cNvPr id="2051" name="Group 89"/>
          <p:cNvGrpSpPr>
            <a:grpSpLocks/>
          </p:cNvGrpSpPr>
          <p:nvPr/>
        </p:nvGrpSpPr>
        <p:grpSpPr bwMode="auto">
          <a:xfrm>
            <a:off x="723482" y="844061"/>
            <a:ext cx="9525837" cy="6451042"/>
            <a:chOff x="576" y="480"/>
            <a:chExt cx="7584" cy="5136"/>
          </a:xfrm>
        </p:grpSpPr>
        <p:sp>
          <p:nvSpPr>
            <p:cNvPr id="2139" name="Rectangle 84"/>
            <p:cNvSpPr>
              <a:spLocks noChangeArrowheads="1"/>
            </p:cNvSpPr>
            <p:nvPr/>
          </p:nvSpPr>
          <p:spPr bwMode="auto">
            <a:xfrm>
              <a:off x="576" y="480"/>
              <a:ext cx="7584" cy="5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2140" name="Line 87"/>
            <p:cNvSpPr>
              <a:spLocks noChangeShapeType="1"/>
            </p:cNvSpPr>
            <p:nvPr/>
          </p:nvSpPr>
          <p:spPr bwMode="auto">
            <a:xfrm>
              <a:off x="4366" y="480"/>
              <a:ext cx="0" cy="23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541"/>
            </a:p>
          </p:txBody>
        </p:sp>
        <p:sp>
          <p:nvSpPr>
            <p:cNvPr id="2141" name="Line 88"/>
            <p:cNvSpPr>
              <a:spLocks noChangeShapeType="1"/>
            </p:cNvSpPr>
            <p:nvPr/>
          </p:nvSpPr>
          <p:spPr bwMode="auto">
            <a:xfrm>
              <a:off x="4366" y="5376"/>
              <a:ext cx="0" cy="23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541"/>
            </a:p>
          </p:txBody>
        </p:sp>
      </p:grpSp>
      <p:sp>
        <p:nvSpPr>
          <p:cNvPr id="2052" name="Text Box 90"/>
          <p:cNvSpPr txBox="1">
            <a:spLocks noChangeArrowheads="1"/>
          </p:cNvSpPr>
          <p:nvPr/>
        </p:nvSpPr>
        <p:spPr bwMode="auto">
          <a:xfrm>
            <a:off x="8415495" y="542611"/>
            <a:ext cx="1463862" cy="31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424">
                <a:ea typeface="ＭＳ 明朝" panose="02020609040205080304" pitchFamily="17" charset="-128"/>
              </a:rPr>
              <a:t>建　物　図　面</a:t>
            </a:r>
          </a:p>
        </p:txBody>
      </p:sp>
      <p:sp>
        <p:nvSpPr>
          <p:cNvPr id="2053" name="Rectangle 91"/>
          <p:cNvSpPr>
            <a:spLocks noChangeArrowheads="1"/>
          </p:cNvSpPr>
          <p:nvPr/>
        </p:nvSpPr>
        <p:spPr bwMode="auto">
          <a:xfrm>
            <a:off x="6006403" y="558940"/>
            <a:ext cx="712177" cy="568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2054" name="Rectangle 92"/>
          <p:cNvSpPr>
            <a:spLocks noChangeArrowheads="1"/>
          </p:cNvSpPr>
          <p:nvPr/>
        </p:nvSpPr>
        <p:spPr bwMode="auto">
          <a:xfrm>
            <a:off x="6719836" y="558940"/>
            <a:ext cx="1139232" cy="2851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2055" name="Rectangle 93"/>
          <p:cNvSpPr>
            <a:spLocks noChangeArrowheads="1"/>
          </p:cNvSpPr>
          <p:nvPr/>
        </p:nvSpPr>
        <p:spPr bwMode="auto">
          <a:xfrm>
            <a:off x="6718580" y="844062"/>
            <a:ext cx="3530739" cy="2851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2056" name="Text Box 95"/>
          <p:cNvSpPr txBox="1">
            <a:spLocks noChangeArrowheads="1"/>
          </p:cNvSpPr>
          <p:nvPr/>
        </p:nvSpPr>
        <p:spPr bwMode="auto">
          <a:xfrm>
            <a:off x="5976258" y="586573"/>
            <a:ext cx="811441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家 屋 番 号</a:t>
            </a:r>
          </a:p>
        </p:txBody>
      </p:sp>
      <p:sp>
        <p:nvSpPr>
          <p:cNvPr id="2057" name="Text Box 96"/>
          <p:cNvSpPr txBox="1">
            <a:spLocks noChangeArrowheads="1"/>
          </p:cNvSpPr>
          <p:nvPr/>
        </p:nvSpPr>
        <p:spPr bwMode="auto">
          <a:xfrm>
            <a:off x="5963697" y="872951"/>
            <a:ext cx="835485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建物の所在</a:t>
            </a:r>
          </a:p>
        </p:txBody>
      </p:sp>
      <p:sp>
        <p:nvSpPr>
          <p:cNvPr id="2058" name="Rectangle 97"/>
          <p:cNvSpPr>
            <a:spLocks noChangeArrowheads="1"/>
          </p:cNvSpPr>
          <p:nvPr/>
        </p:nvSpPr>
        <p:spPr bwMode="auto">
          <a:xfrm>
            <a:off x="723481" y="7295103"/>
            <a:ext cx="568988" cy="42831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2059" name="Rectangle 98"/>
          <p:cNvSpPr>
            <a:spLocks noChangeArrowheads="1"/>
          </p:cNvSpPr>
          <p:nvPr/>
        </p:nvSpPr>
        <p:spPr bwMode="auto">
          <a:xfrm>
            <a:off x="1293725" y="7295103"/>
            <a:ext cx="3645040" cy="42831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2060" name="Rectangle 100"/>
          <p:cNvSpPr>
            <a:spLocks noChangeArrowheads="1"/>
          </p:cNvSpPr>
          <p:nvPr/>
        </p:nvSpPr>
        <p:spPr bwMode="auto">
          <a:xfrm>
            <a:off x="3917601" y="7295104"/>
            <a:ext cx="285122" cy="4257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2061" name="Line 101"/>
          <p:cNvSpPr>
            <a:spLocks noChangeShapeType="1"/>
          </p:cNvSpPr>
          <p:nvPr/>
        </p:nvSpPr>
        <p:spPr bwMode="auto">
          <a:xfrm>
            <a:off x="3883688" y="7295103"/>
            <a:ext cx="0" cy="4320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541"/>
          </a:p>
        </p:txBody>
      </p:sp>
      <p:sp>
        <p:nvSpPr>
          <p:cNvPr id="2062" name="Text Box 102"/>
          <p:cNvSpPr txBox="1">
            <a:spLocks noChangeArrowheads="1"/>
          </p:cNvSpPr>
          <p:nvPr/>
        </p:nvSpPr>
        <p:spPr bwMode="auto">
          <a:xfrm>
            <a:off x="3838267" y="7395587"/>
            <a:ext cx="447558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縮尺</a:t>
            </a:r>
          </a:p>
        </p:txBody>
      </p:sp>
      <p:sp>
        <p:nvSpPr>
          <p:cNvPr id="2063" name="Text Box 103"/>
          <p:cNvSpPr txBox="1">
            <a:spLocks noChangeArrowheads="1"/>
          </p:cNvSpPr>
          <p:nvPr/>
        </p:nvSpPr>
        <p:spPr bwMode="auto">
          <a:xfrm>
            <a:off x="687950" y="7395587"/>
            <a:ext cx="646332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作 製 者</a:t>
            </a:r>
          </a:p>
        </p:txBody>
      </p:sp>
      <p:grpSp>
        <p:nvGrpSpPr>
          <p:cNvPr id="2064" name="Group 110"/>
          <p:cNvGrpSpPr>
            <a:grpSpLocks/>
          </p:cNvGrpSpPr>
          <p:nvPr/>
        </p:nvGrpSpPr>
        <p:grpSpPr bwMode="auto">
          <a:xfrm>
            <a:off x="5998865" y="7295103"/>
            <a:ext cx="4250453" cy="432079"/>
            <a:chOff x="4770" y="5626"/>
            <a:chExt cx="3384" cy="344"/>
          </a:xfrm>
        </p:grpSpPr>
        <p:sp>
          <p:nvSpPr>
            <p:cNvPr id="2133" name="Rectangle 104"/>
            <p:cNvSpPr>
              <a:spLocks noChangeArrowheads="1"/>
            </p:cNvSpPr>
            <p:nvPr/>
          </p:nvSpPr>
          <p:spPr bwMode="auto">
            <a:xfrm>
              <a:off x="4798" y="5626"/>
              <a:ext cx="453" cy="3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2134" name="Rectangle 105"/>
            <p:cNvSpPr>
              <a:spLocks noChangeArrowheads="1"/>
            </p:cNvSpPr>
            <p:nvPr/>
          </p:nvSpPr>
          <p:spPr bwMode="auto">
            <a:xfrm>
              <a:off x="5252" y="5626"/>
              <a:ext cx="2902" cy="3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2135" name="Rectangle 106"/>
            <p:cNvSpPr>
              <a:spLocks noChangeArrowheads="1"/>
            </p:cNvSpPr>
            <p:nvPr/>
          </p:nvSpPr>
          <p:spPr bwMode="auto">
            <a:xfrm>
              <a:off x="7341" y="5626"/>
              <a:ext cx="227" cy="3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2136" name="Line 107"/>
            <p:cNvSpPr>
              <a:spLocks noChangeShapeType="1"/>
            </p:cNvSpPr>
            <p:nvPr/>
          </p:nvSpPr>
          <p:spPr bwMode="auto">
            <a:xfrm>
              <a:off x="7314" y="5626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541"/>
            </a:p>
          </p:txBody>
        </p:sp>
        <p:sp>
          <p:nvSpPr>
            <p:cNvPr id="2137" name="Text Box 108"/>
            <p:cNvSpPr txBox="1">
              <a:spLocks noChangeArrowheads="1"/>
            </p:cNvSpPr>
            <p:nvPr/>
          </p:nvSpPr>
          <p:spPr bwMode="auto">
            <a:xfrm>
              <a:off x="7278" y="5706"/>
              <a:ext cx="35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029">
                  <a:ea typeface="ＭＳ Ｐ明朝" panose="02020600040205080304" pitchFamily="18" charset="-128"/>
                </a:rPr>
                <a:t>縮尺</a:t>
              </a:r>
            </a:p>
          </p:txBody>
        </p:sp>
        <p:sp>
          <p:nvSpPr>
            <p:cNvPr id="2138" name="Text Box 109"/>
            <p:cNvSpPr txBox="1">
              <a:spLocks noChangeArrowheads="1"/>
            </p:cNvSpPr>
            <p:nvPr/>
          </p:nvSpPr>
          <p:spPr bwMode="auto">
            <a:xfrm>
              <a:off x="4770" y="5706"/>
              <a:ext cx="515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029">
                  <a:ea typeface="ＭＳ Ｐ明朝" panose="02020600040205080304" pitchFamily="18" charset="-128"/>
                </a:rPr>
                <a:t>申 請 人</a:t>
              </a:r>
            </a:p>
          </p:txBody>
        </p:sp>
      </p:grpSp>
      <p:sp>
        <p:nvSpPr>
          <p:cNvPr id="2065" name="Text Box 112"/>
          <p:cNvSpPr txBox="1">
            <a:spLocks noChangeArrowheads="1"/>
          </p:cNvSpPr>
          <p:nvPr/>
        </p:nvSpPr>
        <p:spPr bwMode="auto">
          <a:xfrm>
            <a:off x="2566866" y="7551337"/>
            <a:ext cx="1361271" cy="20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712"/>
              <a:t>（平成 ２２ 年 ３ 月１５ 日作製 ）</a:t>
            </a:r>
          </a:p>
        </p:txBody>
      </p:sp>
      <p:grpSp>
        <p:nvGrpSpPr>
          <p:cNvPr id="2066" name="Group 115"/>
          <p:cNvGrpSpPr>
            <a:grpSpLocks/>
          </p:cNvGrpSpPr>
          <p:nvPr/>
        </p:nvGrpSpPr>
        <p:grpSpPr bwMode="auto">
          <a:xfrm>
            <a:off x="4198956" y="7316459"/>
            <a:ext cx="694593" cy="409470"/>
            <a:chOff x="3334" y="5633"/>
            <a:chExt cx="553" cy="326"/>
          </a:xfrm>
        </p:grpSpPr>
        <p:sp>
          <p:nvSpPr>
            <p:cNvPr id="2131" name="Text Box 113"/>
            <p:cNvSpPr txBox="1">
              <a:spLocks noChangeArrowheads="1"/>
            </p:cNvSpPr>
            <p:nvPr/>
          </p:nvSpPr>
          <p:spPr bwMode="auto">
            <a:xfrm>
              <a:off x="3334" y="5633"/>
              <a:ext cx="55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１　　</a:t>
              </a:r>
            </a:p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　　　２５０</a:t>
              </a:r>
            </a:p>
          </p:txBody>
        </p:sp>
        <p:sp>
          <p:nvSpPr>
            <p:cNvPr id="2132" name="Line 114"/>
            <p:cNvSpPr>
              <a:spLocks noChangeShapeType="1"/>
            </p:cNvSpPr>
            <p:nvPr/>
          </p:nvSpPr>
          <p:spPr bwMode="auto">
            <a:xfrm flipH="1">
              <a:off x="3510" y="5703"/>
              <a:ext cx="189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541"/>
            </a:p>
          </p:txBody>
        </p:sp>
      </p:grpSp>
      <p:grpSp>
        <p:nvGrpSpPr>
          <p:cNvPr id="2067" name="Group 116"/>
          <p:cNvGrpSpPr>
            <a:grpSpLocks/>
          </p:cNvGrpSpPr>
          <p:nvPr/>
        </p:nvGrpSpPr>
        <p:grpSpPr bwMode="auto">
          <a:xfrm>
            <a:off x="9493181" y="7320227"/>
            <a:ext cx="694593" cy="409470"/>
            <a:chOff x="3334" y="5633"/>
            <a:chExt cx="553" cy="326"/>
          </a:xfrm>
        </p:grpSpPr>
        <p:sp>
          <p:nvSpPr>
            <p:cNvPr id="2129" name="Text Box 117"/>
            <p:cNvSpPr txBox="1">
              <a:spLocks noChangeArrowheads="1"/>
            </p:cNvSpPr>
            <p:nvPr/>
          </p:nvSpPr>
          <p:spPr bwMode="auto">
            <a:xfrm>
              <a:off x="3334" y="5633"/>
              <a:ext cx="55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１　　</a:t>
              </a:r>
            </a:p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　　　５００</a:t>
              </a:r>
            </a:p>
          </p:txBody>
        </p:sp>
        <p:sp>
          <p:nvSpPr>
            <p:cNvPr id="2130" name="Line 118"/>
            <p:cNvSpPr>
              <a:spLocks noChangeShapeType="1"/>
            </p:cNvSpPr>
            <p:nvPr/>
          </p:nvSpPr>
          <p:spPr bwMode="auto">
            <a:xfrm flipH="1">
              <a:off x="3510" y="5703"/>
              <a:ext cx="189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541"/>
            </a:p>
          </p:txBody>
        </p:sp>
      </p:grpSp>
      <p:sp>
        <p:nvSpPr>
          <p:cNvPr id="2068" name="Text Box 187"/>
          <p:cNvSpPr txBox="1">
            <a:spLocks noChangeArrowheads="1"/>
          </p:cNvSpPr>
          <p:nvPr/>
        </p:nvSpPr>
        <p:spPr bwMode="auto">
          <a:xfrm>
            <a:off x="6873073" y="874207"/>
            <a:ext cx="2713055" cy="23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308" tIns="36154" rIns="72308" bIns="36154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/>
              <a:t>Ａ市Ｂ町一丁目３０番地</a:t>
            </a:r>
          </a:p>
        </p:txBody>
      </p:sp>
      <p:sp>
        <p:nvSpPr>
          <p:cNvPr id="2069" name="Text Box 189"/>
          <p:cNvSpPr txBox="1">
            <a:spLocks noChangeArrowheads="1"/>
          </p:cNvSpPr>
          <p:nvPr/>
        </p:nvSpPr>
        <p:spPr bwMode="auto">
          <a:xfrm>
            <a:off x="1306286" y="7315200"/>
            <a:ext cx="2291024" cy="38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308" tIns="36154" rIns="72308" bIns="36154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/>
              <a:t>Ａ市Ｂ町二丁目５番６号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ja-JP" altLang="en-US" sz="1029"/>
              <a:t>　甲野　太郎　　</a:t>
            </a:r>
            <a:r>
              <a:rPr lang="ja-JP" altLang="en-US" sz="633"/>
              <a:t>印</a:t>
            </a:r>
          </a:p>
        </p:txBody>
      </p:sp>
      <p:sp>
        <p:nvSpPr>
          <p:cNvPr id="2070" name="Text Box 190"/>
          <p:cNvSpPr txBox="1">
            <a:spLocks noChangeArrowheads="1"/>
          </p:cNvSpPr>
          <p:nvPr/>
        </p:nvSpPr>
        <p:spPr bwMode="auto">
          <a:xfrm>
            <a:off x="6641961" y="7315200"/>
            <a:ext cx="2291024" cy="38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308" tIns="36154" rIns="72308" bIns="36154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/>
              <a:t>Ａ市Ｂ町二丁目５番６号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ja-JP" altLang="en-US" sz="1029"/>
              <a:t>　甲野　太郎　　</a:t>
            </a:r>
            <a:r>
              <a:rPr lang="ja-JP" altLang="en-US" sz="633"/>
              <a:t>印</a:t>
            </a:r>
          </a:p>
        </p:txBody>
      </p:sp>
      <p:grpSp>
        <p:nvGrpSpPr>
          <p:cNvPr id="94" name="Group 9"/>
          <p:cNvGrpSpPr>
            <a:grpSpLocks/>
          </p:cNvGrpSpPr>
          <p:nvPr/>
        </p:nvGrpSpPr>
        <p:grpSpPr bwMode="auto">
          <a:xfrm>
            <a:off x="9856974" y="2071895"/>
            <a:ext cx="228600" cy="990600"/>
            <a:chOff x="4944" y="912"/>
            <a:chExt cx="144" cy="624"/>
          </a:xfrm>
        </p:grpSpPr>
        <p:sp>
          <p:nvSpPr>
            <p:cNvPr id="95" name="Line 6"/>
            <p:cNvSpPr>
              <a:spLocks noChangeShapeType="1"/>
            </p:cNvSpPr>
            <p:nvPr/>
          </p:nvSpPr>
          <p:spPr bwMode="auto">
            <a:xfrm>
              <a:off x="5040" y="912"/>
              <a:ext cx="0" cy="6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" name="Line 7"/>
            <p:cNvSpPr>
              <a:spLocks noChangeShapeType="1"/>
            </p:cNvSpPr>
            <p:nvPr/>
          </p:nvSpPr>
          <p:spPr bwMode="auto">
            <a:xfrm flipH="1">
              <a:off x="4944" y="912"/>
              <a:ext cx="96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Line 8"/>
            <p:cNvSpPr>
              <a:spLocks noChangeShapeType="1"/>
            </p:cNvSpPr>
            <p:nvPr/>
          </p:nvSpPr>
          <p:spPr bwMode="auto">
            <a:xfrm>
              <a:off x="4944" y="1200"/>
              <a:ext cx="14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8" name="Rectangle 71"/>
          <p:cNvSpPr>
            <a:spLocks noChangeArrowheads="1"/>
          </p:cNvSpPr>
          <p:nvPr/>
        </p:nvSpPr>
        <p:spPr bwMode="auto">
          <a:xfrm>
            <a:off x="1606737" y="2835482"/>
            <a:ext cx="523875" cy="2667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" name="Rectangle 72"/>
          <p:cNvSpPr>
            <a:spLocks noChangeArrowheads="1"/>
          </p:cNvSpPr>
          <p:nvPr/>
        </p:nvSpPr>
        <p:spPr bwMode="auto">
          <a:xfrm>
            <a:off x="1606737" y="1892507"/>
            <a:ext cx="1471612" cy="9429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1614145" y="2775157"/>
            <a:ext cx="511200" cy="147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" name="Text Box 120"/>
          <p:cNvSpPr txBox="1">
            <a:spLocks noChangeArrowheads="1"/>
          </p:cNvSpPr>
          <p:nvPr/>
        </p:nvSpPr>
        <p:spPr bwMode="auto">
          <a:xfrm>
            <a:off x="2082987" y="1608345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10.230</a:t>
            </a:r>
            <a:endParaRPr lang="en-US" altLang="ja-JP" sz="1200">
              <a:latin typeface="ＭＳ Ｐゴシック" panose="020B0600070205080204" pitchFamily="50" charset="-128"/>
            </a:endParaRPr>
          </a:p>
        </p:txBody>
      </p:sp>
      <p:sp>
        <p:nvSpPr>
          <p:cNvPr id="102" name="Text Box 122"/>
          <p:cNvSpPr txBox="1">
            <a:spLocks noChangeArrowheads="1"/>
          </p:cNvSpPr>
          <p:nvPr/>
        </p:nvSpPr>
        <p:spPr bwMode="auto">
          <a:xfrm rot="16200000" flipH="1">
            <a:off x="2952143" y="2209213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6.560</a:t>
            </a:r>
          </a:p>
        </p:txBody>
      </p:sp>
      <p:sp>
        <p:nvSpPr>
          <p:cNvPr id="103" name="Text Box 130"/>
          <p:cNvSpPr txBox="1">
            <a:spLocks noChangeArrowheads="1"/>
          </p:cNvSpPr>
          <p:nvPr/>
        </p:nvSpPr>
        <p:spPr bwMode="auto">
          <a:xfrm>
            <a:off x="2352862" y="2852945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6.545</a:t>
            </a:r>
          </a:p>
        </p:txBody>
      </p:sp>
      <p:sp>
        <p:nvSpPr>
          <p:cNvPr id="104" name="Text Box 131"/>
          <p:cNvSpPr txBox="1">
            <a:spLocks noChangeArrowheads="1"/>
          </p:cNvSpPr>
          <p:nvPr/>
        </p:nvSpPr>
        <p:spPr bwMode="auto">
          <a:xfrm>
            <a:off x="1578162" y="3119645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3.685</a:t>
            </a:r>
          </a:p>
        </p:txBody>
      </p:sp>
      <p:sp>
        <p:nvSpPr>
          <p:cNvPr id="105" name="Text Box 132"/>
          <p:cNvSpPr txBox="1">
            <a:spLocks noChangeArrowheads="1"/>
          </p:cNvSpPr>
          <p:nvPr/>
        </p:nvSpPr>
        <p:spPr bwMode="auto">
          <a:xfrm rot="16200000" flipH="1">
            <a:off x="1158268" y="2391776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8.410</a:t>
            </a:r>
          </a:p>
        </p:txBody>
      </p:sp>
      <p:sp>
        <p:nvSpPr>
          <p:cNvPr id="106" name="Text Box 133"/>
          <p:cNvSpPr txBox="1">
            <a:spLocks noChangeArrowheads="1"/>
          </p:cNvSpPr>
          <p:nvPr/>
        </p:nvSpPr>
        <p:spPr bwMode="auto">
          <a:xfrm rot="16200000" flipH="1">
            <a:off x="1979006" y="3217276"/>
            <a:ext cx="56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1.850</a:t>
            </a:r>
          </a:p>
        </p:txBody>
      </p:sp>
      <p:grpSp>
        <p:nvGrpSpPr>
          <p:cNvPr id="107" name="Group 136"/>
          <p:cNvGrpSpPr>
            <a:grpSpLocks/>
          </p:cNvGrpSpPr>
          <p:nvPr/>
        </p:nvGrpSpPr>
        <p:grpSpPr bwMode="auto">
          <a:xfrm rot="-5400000">
            <a:off x="1979799" y="3151395"/>
            <a:ext cx="528637" cy="211138"/>
            <a:chOff x="960" y="1379"/>
            <a:chExt cx="376" cy="133"/>
          </a:xfrm>
        </p:grpSpPr>
        <p:sp>
          <p:nvSpPr>
            <p:cNvPr id="108" name="Line 134"/>
            <p:cNvSpPr>
              <a:spLocks noChangeShapeType="1"/>
            </p:cNvSpPr>
            <p:nvPr/>
          </p:nvSpPr>
          <p:spPr bwMode="auto">
            <a:xfrm>
              <a:off x="960" y="1512"/>
              <a:ext cx="285" cy="0"/>
            </a:xfrm>
            <a:prstGeom prst="line">
              <a:avLst/>
            </a:prstGeom>
            <a:noFill/>
            <a:ln w="381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Line 135"/>
            <p:cNvSpPr>
              <a:spLocks noChangeShapeType="1"/>
            </p:cNvSpPr>
            <p:nvPr/>
          </p:nvSpPr>
          <p:spPr bwMode="auto">
            <a:xfrm flipV="1">
              <a:off x="1245" y="1379"/>
              <a:ext cx="91" cy="133"/>
            </a:xfrm>
            <a:prstGeom prst="line">
              <a:avLst/>
            </a:prstGeom>
            <a:noFill/>
            <a:ln w="381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0" name="Group 140"/>
          <p:cNvGrpSpPr>
            <a:grpSpLocks/>
          </p:cNvGrpSpPr>
          <p:nvPr/>
        </p:nvGrpSpPr>
        <p:grpSpPr bwMode="auto">
          <a:xfrm>
            <a:off x="2143312" y="2194132"/>
            <a:ext cx="361950" cy="304800"/>
            <a:chOff x="1703" y="1200"/>
            <a:chExt cx="228" cy="192"/>
          </a:xfrm>
        </p:grpSpPr>
        <p:sp>
          <p:nvSpPr>
            <p:cNvPr id="111" name="Text Box 138"/>
            <p:cNvSpPr txBox="1">
              <a:spLocks noChangeArrowheads="1"/>
            </p:cNvSpPr>
            <p:nvPr/>
          </p:nvSpPr>
          <p:spPr bwMode="auto">
            <a:xfrm>
              <a:off x="1703" y="1200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400"/>
                <a:t>主</a:t>
              </a:r>
            </a:p>
          </p:txBody>
        </p:sp>
        <p:sp>
          <p:nvSpPr>
            <p:cNvPr id="112" name="Oval 139"/>
            <p:cNvSpPr>
              <a:spLocks noChangeArrowheads="1"/>
            </p:cNvSpPr>
            <p:nvPr/>
          </p:nvSpPr>
          <p:spPr bwMode="auto">
            <a:xfrm>
              <a:off x="1722" y="1209"/>
              <a:ext cx="181" cy="181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3" name="Text Box 161"/>
          <p:cNvSpPr txBox="1">
            <a:spLocks noChangeArrowheads="1"/>
          </p:cNvSpPr>
          <p:nvPr/>
        </p:nvSpPr>
        <p:spPr bwMode="auto">
          <a:xfrm>
            <a:off x="3333937" y="3062495"/>
            <a:ext cx="23177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en-US" altLang="ja-JP" sz="1400">
                <a:latin typeface="TB丸ｺﾞｼｯｸR" pitchFamily="49" charset="-128"/>
                <a:ea typeface="TB丸ｺﾞｼｯｸR" pitchFamily="49" charset="-128"/>
              </a:rPr>
              <a:t>10.230×6.560</a:t>
            </a:r>
            <a:r>
              <a:rPr lang="ja-JP" altLang="en-US" sz="1400">
                <a:latin typeface="TB丸ｺﾞｼｯｸR" pitchFamily="49" charset="-128"/>
                <a:ea typeface="TB丸ｺﾞｼｯｸR" pitchFamily="49" charset="-128"/>
              </a:rPr>
              <a:t>＝</a:t>
            </a:r>
            <a:r>
              <a:rPr lang="en-US" altLang="ja-JP" sz="1400">
                <a:latin typeface="TB丸ｺﾞｼｯｸR" pitchFamily="49" charset="-128"/>
                <a:ea typeface="TB丸ｺﾞｼｯｸR" pitchFamily="49" charset="-128"/>
              </a:rPr>
              <a:t>67.108800</a:t>
            </a:r>
          </a:p>
          <a:p>
            <a:pPr algn="l"/>
            <a:r>
              <a:rPr lang="en-US" altLang="ja-JP" sz="1400" u="sng">
                <a:latin typeface="TB丸ｺﾞｼｯｸR" pitchFamily="49" charset="-128"/>
                <a:ea typeface="TB丸ｺﾞｼｯｸR" pitchFamily="49" charset="-128"/>
              </a:rPr>
              <a:t> 3.685×1.850</a:t>
            </a:r>
            <a:r>
              <a:rPr lang="ja-JP" altLang="en-US" sz="1400" u="sng">
                <a:latin typeface="TB丸ｺﾞｼｯｸR" pitchFamily="49" charset="-128"/>
                <a:ea typeface="TB丸ｺﾞｼｯｸR" pitchFamily="49" charset="-128"/>
              </a:rPr>
              <a:t>＝ </a:t>
            </a:r>
            <a:r>
              <a:rPr lang="en-US" altLang="ja-JP" sz="1400" u="sng">
                <a:latin typeface="TB丸ｺﾞｼｯｸR" pitchFamily="49" charset="-128"/>
                <a:ea typeface="TB丸ｺﾞｼｯｸR" pitchFamily="49" charset="-128"/>
              </a:rPr>
              <a:t>6.817250</a:t>
            </a:r>
            <a:endParaRPr lang="en-US" altLang="ja-JP" sz="1400">
              <a:latin typeface="TB丸ｺﾞｼｯｸR" pitchFamily="49" charset="-128"/>
              <a:ea typeface="TB丸ｺﾞｼｯｸR" pitchFamily="49" charset="-128"/>
            </a:endParaRPr>
          </a:p>
          <a:p>
            <a:pPr algn="l"/>
            <a:r>
              <a:rPr lang="en-US" altLang="ja-JP" sz="1400">
                <a:latin typeface="TB丸ｺﾞｼｯｸR" pitchFamily="49" charset="-128"/>
                <a:ea typeface="TB丸ｺﾞｼｯｸR" pitchFamily="49" charset="-128"/>
              </a:rPr>
              <a:t>            </a:t>
            </a:r>
            <a:r>
              <a:rPr lang="ja-JP" altLang="en-US" sz="1400">
                <a:latin typeface="TB丸ｺﾞｼｯｸR" pitchFamily="49" charset="-128"/>
                <a:ea typeface="TB丸ｺﾞｼｯｸR" pitchFamily="49" charset="-128"/>
              </a:rPr>
              <a:t>　 </a:t>
            </a:r>
            <a:r>
              <a:rPr lang="en-US" altLang="ja-JP" sz="1400">
                <a:latin typeface="TB丸ｺﾞｼｯｸR" pitchFamily="49" charset="-128"/>
                <a:ea typeface="TB丸ｺﾞｼｯｸR" pitchFamily="49" charset="-128"/>
              </a:rPr>
              <a:t>73.926050</a:t>
            </a:r>
          </a:p>
          <a:p>
            <a:pPr algn="l"/>
            <a:r>
              <a:rPr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</a:t>
            </a:r>
            <a:r>
              <a:rPr lang="ja-JP" altLang="en-US" sz="1400" u="sng">
                <a:latin typeface="ＭＳ Ｐ明朝" panose="02020600040205080304" pitchFamily="18" charset="-128"/>
                <a:ea typeface="ＭＳ Ｐ明朝" panose="02020600040205080304" pitchFamily="18" charset="-128"/>
              </a:rPr>
              <a:t>床面積</a:t>
            </a:r>
            <a:r>
              <a:rPr lang="ja-JP" altLang="en-US" sz="1400" u="sng">
                <a:latin typeface="TB丸ｺﾞｼｯｸR" pitchFamily="49" charset="-128"/>
                <a:ea typeface="TB丸ｺﾞｼｯｸR" pitchFamily="49" charset="-128"/>
              </a:rPr>
              <a:t>　  　 </a:t>
            </a:r>
            <a:r>
              <a:rPr lang="en-US" altLang="ja-JP" sz="1400" u="sng">
                <a:latin typeface="TB丸ｺﾞｼｯｸR" pitchFamily="49" charset="-128"/>
                <a:ea typeface="TB丸ｺﾞｼｯｸR" pitchFamily="49" charset="-128"/>
              </a:rPr>
              <a:t>73.92</a:t>
            </a:r>
            <a:r>
              <a:rPr lang="en-US" altLang="ja-JP" sz="1400" u="sng">
                <a:latin typeface="ＭＳ Ｐ明朝" panose="02020600040205080304" pitchFamily="18" charset="-128"/>
                <a:ea typeface="ＭＳ Ｐ明朝" panose="02020600040205080304" pitchFamily="18" charset="-128"/>
              </a:rPr>
              <a:t>㎡ </a:t>
            </a:r>
          </a:p>
        </p:txBody>
      </p:sp>
      <p:sp>
        <p:nvSpPr>
          <p:cNvPr id="114" name="Text Box 162"/>
          <p:cNvSpPr txBox="1">
            <a:spLocks noChangeArrowheads="1"/>
          </p:cNvSpPr>
          <p:nvPr/>
        </p:nvSpPr>
        <p:spPr bwMode="auto">
          <a:xfrm>
            <a:off x="3333937" y="6418470"/>
            <a:ext cx="23177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en-US" altLang="ja-JP" sz="1400" u="sng">
                <a:latin typeface="TB丸ｺﾞｼｯｸR" pitchFamily="49" charset="-128"/>
                <a:ea typeface="TB丸ｺﾞｼｯｸR" pitchFamily="49" charset="-128"/>
              </a:rPr>
              <a:t>10.230×5.460</a:t>
            </a:r>
            <a:r>
              <a:rPr lang="ja-JP" altLang="en-US" sz="1400" u="sng">
                <a:latin typeface="TB丸ｺﾞｼｯｸR" pitchFamily="49" charset="-128"/>
                <a:ea typeface="TB丸ｺﾞｼｯｸR" pitchFamily="49" charset="-128"/>
              </a:rPr>
              <a:t>＝</a:t>
            </a:r>
            <a:r>
              <a:rPr lang="en-US" altLang="ja-JP" sz="1400" u="sng">
                <a:latin typeface="TB丸ｺﾞｼｯｸR" pitchFamily="49" charset="-128"/>
                <a:ea typeface="TB丸ｺﾞｼｯｸR" pitchFamily="49" charset="-128"/>
              </a:rPr>
              <a:t>55.855800</a:t>
            </a:r>
          </a:p>
          <a:p>
            <a:pPr algn="l"/>
            <a:r>
              <a:rPr lang="en-US" altLang="ja-JP" sz="1400">
                <a:latin typeface="TB丸ｺﾞｼｯｸR" pitchFamily="49" charset="-128"/>
                <a:ea typeface="TB丸ｺﾞｼｯｸR" pitchFamily="49" charset="-128"/>
              </a:rPr>
              <a:t>               55.855800</a:t>
            </a:r>
          </a:p>
          <a:p>
            <a:pPr algn="l"/>
            <a:r>
              <a:rPr lang="en-US" altLang="ja-JP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</a:t>
            </a:r>
            <a:r>
              <a:rPr lang="ja-JP" altLang="en-US" sz="1400" u="sng">
                <a:latin typeface="ＭＳ Ｐ明朝" panose="02020600040205080304" pitchFamily="18" charset="-128"/>
                <a:ea typeface="ＭＳ Ｐ明朝" panose="02020600040205080304" pitchFamily="18" charset="-128"/>
              </a:rPr>
              <a:t>床面積</a:t>
            </a:r>
            <a:r>
              <a:rPr lang="ja-JP" altLang="en-US" sz="1400" u="sng">
                <a:latin typeface="TB丸ｺﾞｼｯｸR" pitchFamily="49" charset="-128"/>
                <a:ea typeface="TB丸ｺﾞｼｯｸR" pitchFamily="49" charset="-128"/>
              </a:rPr>
              <a:t>　　　 </a:t>
            </a:r>
            <a:r>
              <a:rPr lang="en-US" altLang="ja-JP" sz="1400" u="sng">
                <a:latin typeface="TB丸ｺﾞｼｯｸR" pitchFamily="49" charset="-128"/>
                <a:ea typeface="TB丸ｺﾞｼｯｸR" pitchFamily="49" charset="-128"/>
              </a:rPr>
              <a:t>55.85</a:t>
            </a:r>
            <a:r>
              <a:rPr lang="en-US" altLang="ja-JP" sz="1400" u="sng">
                <a:latin typeface="ＭＳ Ｐ明朝" panose="02020600040205080304" pitchFamily="18" charset="-128"/>
                <a:ea typeface="ＭＳ Ｐ明朝" panose="02020600040205080304" pitchFamily="18" charset="-128"/>
              </a:rPr>
              <a:t>㎡</a:t>
            </a:r>
          </a:p>
        </p:txBody>
      </p:sp>
      <p:sp>
        <p:nvSpPr>
          <p:cNvPr id="115" name="Text Box 163"/>
          <p:cNvSpPr txBox="1">
            <a:spLocks noChangeArrowheads="1"/>
          </p:cNvSpPr>
          <p:nvPr/>
        </p:nvSpPr>
        <p:spPr bwMode="auto">
          <a:xfrm>
            <a:off x="730437" y="1330532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>
                <a:ea typeface="ＭＳ 明朝" panose="02020609040205080304" pitchFamily="17" charset="-128"/>
              </a:rPr>
              <a:t>１階</a:t>
            </a:r>
          </a:p>
        </p:txBody>
      </p:sp>
      <p:sp>
        <p:nvSpPr>
          <p:cNvPr id="116" name="Text Box 164"/>
          <p:cNvSpPr txBox="1">
            <a:spLocks noChangeArrowheads="1"/>
          </p:cNvSpPr>
          <p:nvPr/>
        </p:nvSpPr>
        <p:spPr bwMode="auto">
          <a:xfrm>
            <a:off x="730437" y="4694445"/>
            <a:ext cx="514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>
                <a:latin typeface="TB丸ｺﾞｼｯｸR" pitchFamily="49" charset="-128"/>
                <a:ea typeface="ＭＳ Ｐ明朝" panose="02020600040205080304" pitchFamily="18" charset="-128"/>
              </a:rPr>
              <a:t>２</a:t>
            </a:r>
            <a:r>
              <a:rPr lang="ja-JP" altLang="en-US" sz="1600">
                <a:ea typeface="ＭＳ Ｐ明朝" panose="02020600040205080304" pitchFamily="18" charset="-128"/>
              </a:rPr>
              <a:t>階</a:t>
            </a:r>
          </a:p>
        </p:txBody>
      </p:sp>
      <p:sp>
        <p:nvSpPr>
          <p:cNvPr id="117" name="AutoShape 172"/>
          <p:cNvSpPr>
            <a:spLocks/>
          </p:cNvSpPr>
          <p:nvPr/>
        </p:nvSpPr>
        <p:spPr bwMode="auto">
          <a:xfrm>
            <a:off x="3716524" y="1249013"/>
            <a:ext cx="3902075" cy="1470025"/>
          </a:xfrm>
          <a:prstGeom prst="accentBorderCallout2">
            <a:avLst>
              <a:gd name="adj1" fmla="val 7773"/>
              <a:gd name="adj2" fmla="val -1954"/>
              <a:gd name="adj3" fmla="val 7773"/>
              <a:gd name="adj4" fmla="val -10333"/>
              <a:gd name="adj5" fmla="val 33667"/>
              <a:gd name="adj6" fmla="val -15755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90500" indent="-1905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11239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7716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24193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30670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図形描画の基本図形（四角）を組み合わせて、家の形を作ります。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寸法は壁芯間の長さで、建築確認の図面を参考にしてください。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図形のオートシェイプで、実線の太さを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0.5pt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に指定、サイズの縦横の長さは実際の寸法を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250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で割り、そのサイズを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cm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単位（四捨五入して小数点以下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桁）で指定します。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図形が重なった部分の不要な線は、真っ白な四角図形を重ね合わせて見えなくします。</a:t>
            </a:r>
          </a:p>
          <a:p>
            <a:pPr>
              <a:buFontTx/>
              <a:buAutoNum type="arabicPeriod"/>
            </a:pP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400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％以上に拡大表示させて、図形の調整で位置合わせや白抜き画像のサイズ調整を行います。</a:t>
            </a:r>
          </a:p>
        </p:txBody>
      </p:sp>
      <p:sp>
        <p:nvSpPr>
          <p:cNvPr id="118" name="AutoShape 174"/>
          <p:cNvSpPr>
            <a:spLocks/>
          </p:cNvSpPr>
          <p:nvPr/>
        </p:nvSpPr>
        <p:spPr bwMode="auto">
          <a:xfrm>
            <a:off x="687574" y="3637170"/>
            <a:ext cx="2425700" cy="860425"/>
          </a:xfrm>
          <a:prstGeom prst="accentBorderCallout2">
            <a:avLst>
              <a:gd name="adj1" fmla="val 13282"/>
              <a:gd name="adj2" fmla="val 103144"/>
              <a:gd name="adj3" fmla="val 13282"/>
              <a:gd name="adj4" fmla="val 108375"/>
              <a:gd name="adj5" fmla="val 26014"/>
              <a:gd name="adj6" fmla="val 113810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90500" indent="-1905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11239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7716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24193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30670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矩形の組み合わせで、床面積を計算します。（計算式は建築確認の図面内にありますので、参考にしてください。）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床面積（㎡）は、小数点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桁目までとし、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3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桁目以下は切捨てます。</a:t>
            </a:r>
          </a:p>
        </p:txBody>
      </p:sp>
      <p:sp>
        <p:nvSpPr>
          <p:cNvPr id="119" name="Rectangle 175"/>
          <p:cNvSpPr>
            <a:spLocks noChangeArrowheads="1"/>
          </p:cNvSpPr>
          <p:nvPr/>
        </p:nvSpPr>
        <p:spPr bwMode="auto">
          <a:xfrm>
            <a:off x="1601974" y="6121607"/>
            <a:ext cx="528638" cy="2667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" name="Rectangle 176"/>
          <p:cNvSpPr>
            <a:spLocks noChangeArrowheads="1"/>
          </p:cNvSpPr>
          <p:nvPr/>
        </p:nvSpPr>
        <p:spPr bwMode="auto">
          <a:xfrm>
            <a:off x="1601974" y="5178632"/>
            <a:ext cx="1471613" cy="9429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1" name="Rectangle 177"/>
          <p:cNvSpPr>
            <a:spLocks noChangeArrowheads="1"/>
          </p:cNvSpPr>
          <p:nvPr/>
        </p:nvSpPr>
        <p:spPr bwMode="auto">
          <a:xfrm>
            <a:off x="1608748" y="6061282"/>
            <a:ext cx="517525" cy="147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" name="Text Box 181"/>
          <p:cNvSpPr txBox="1">
            <a:spLocks noChangeArrowheads="1"/>
          </p:cNvSpPr>
          <p:nvPr/>
        </p:nvSpPr>
        <p:spPr bwMode="auto">
          <a:xfrm rot="16200000" flipH="1">
            <a:off x="1155093" y="5406438"/>
            <a:ext cx="565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5.460</a:t>
            </a:r>
          </a:p>
        </p:txBody>
      </p:sp>
      <p:grpSp>
        <p:nvGrpSpPr>
          <p:cNvPr id="123" name="Group 185"/>
          <p:cNvGrpSpPr>
            <a:grpSpLocks/>
          </p:cNvGrpSpPr>
          <p:nvPr/>
        </p:nvGrpSpPr>
        <p:grpSpPr bwMode="auto">
          <a:xfrm>
            <a:off x="2138549" y="5480257"/>
            <a:ext cx="361950" cy="304800"/>
            <a:chOff x="1703" y="1200"/>
            <a:chExt cx="228" cy="192"/>
          </a:xfrm>
        </p:grpSpPr>
        <p:sp>
          <p:nvSpPr>
            <p:cNvPr id="124" name="Text Box 186"/>
            <p:cNvSpPr txBox="1">
              <a:spLocks noChangeArrowheads="1"/>
            </p:cNvSpPr>
            <p:nvPr/>
          </p:nvSpPr>
          <p:spPr bwMode="auto">
            <a:xfrm>
              <a:off x="1703" y="1200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400"/>
                <a:t>主</a:t>
              </a:r>
            </a:p>
          </p:txBody>
        </p:sp>
        <p:sp>
          <p:nvSpPr>
            <p:cNvPr id="125" name="Oval 187"/>
            <p:cNvSpPr>
              <a:spLocks noChangeArrowheads="1"/>
            </p:cNvSpPr>
            <p:nvPr/>
          </p:nvSpPr>
          <p:spPr bwMode="auto">
            <a:xfrm>
              <a:off x="1722" y="1209"/>
              <a:ext cx="181" cy="181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26" name="AutoShape 188"/>
          <p:cNvSpPr>
            <a:spLocks/>
          </p:cNvSpPr>
          <p:nvPr/>
        </p:nvSpPr>
        <p:spPr bwMode="auto">
          <a:xfrm>
            <a:off x="3716524" y="4740482"/>
            <a:ext cx="2647950" cy="860425"/>
          </a:xfrm>
          <a:prstGeom prst="accentBorderCallout2">
            <a:avLst>
              <a:gd name="adj1" fmla="val 13282"/>
              <a:gd name="adj2" fmla="val -2880"/>
              <a:gd name="adj3" fmla="val 13282"/>
              <a:gd name="adj4" fmla="val -13968"/>
              <a:gd name="adj5" fmla="val 40037"/>
              <a:gd name="adj6" fmla="val -25481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90500" indent="-1905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11239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7716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24193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30670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１階の図面をコピペします。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２階部分のみ実線で描きますので、２階に無い１階部分は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"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破線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"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に変更してください。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１階と同様に、基本図形（四角）を重ね合わせて２階の平面図を作成します。</a:t>
            </a:r>
          </a:p>
        </p:txBody>
      </p:sp>
      <p:sp>
        <p:nvSpPr>
          <p:cNvPr id="127" name="Rectangle 189"/>
          <p:cNvSpPr>
            <a:spLocks noChangeArrowheads="1"/>
          </p:cNvSpPr>
          <p:nvPr/>
        </p:nvSpPr>
        <p:spPr bwMode="auto">
          <a:xfrm>
            <a:off x="1601974" y="5178632"/>
            <a:ext cx="1471613" cy="7842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8" name="Text Box 190"/>
          <p:cNvSpPr txBox="1">
            <a:spLocks noChangeArrowheads="1"/>
          </p:cNvSpPr>
          <p:nvPr/>
        </p:nvSpPr>
        <p:spPr bwMode="auto">
          <a:xfrm>
            <a:off x="2032187" y="4883357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10.230</a:t>
            </a:r>
            <a:endParaRPr lang="en-US" altLang="ja-JP" sz="1200">
              <a:latin typeface="ＭＳ Ｐゴシック" panose="020B0600070205080204" pitchFamily="50" charset="-128"/>
            </a:endParaRPr>
          </a:p>
        </p:txBody>
      </p:sp>
      <p:grpSp>
        <p:nvGrpSpPr>
          <p:cNvPr id="129" name="Group 191"/>
          <p:cNvGrpSpPr>
            <a:grpSpLocks/>
          </p:cNvGrpSpPr>
          <p:nvPr/>
        </p:nvGrpSpPr>
        <p:grpSpPr bwMode="auto">
          <a:xfrm>
            <a:off x="2144899" y="5400882"/>
            <a:ext cx="361950" cy="304800"/>
            <a:chOff x="1703" y="1200"/>
            <a:chExt cx="228" cy="192"/>
          </a:xfrm>
        </p:grpSpPr>
        <p:sp>
          <p:nvSpPr>
            <p:cNvPr id="130" name="Text Box 192"/>
            <p:cNvSpPr txBox="1">
              <a:spLocks noChangeArrowheads="1"/>
            </p:cNvSpPr>
            <p:nvPr/>
          </p:nvSpPr>
          <p:spPr bwMode="auto">
            <a:xfrm>
              <a:off x="1703" y="1200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400"/>
                <a:t>主</a:t>
              </a:r>
            </a:p>
          </p:txBody>
        </p:sp>
        <p:sp>
          <p:nvSpPr>
            <p:cNvPr id="131" name="Oval 193"/>
            <p:cNvSpPr>
              <a:spLocks noChangeArrowheads="1"/>
            </p:cNvSpPr>
            <p:nvPr/>
          </p:nvSpPr>
          <p:spPr bwMode="auto">
            <a:xfrm>
              <a:off x="1722" y="1209"/>
              <a:ext cx="181" cy="181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2" name="Line 194"/>
          <p:cNvSpPr>
            <a:spLocks noChangeShapeType="1"/>
          </p:cNvSpPr>
          <p:nvPr/>
        </p:nvSpPr>
        <p:spPr bwMode="auto">
          <a:xfrm>
            <a:off x="7394762" y="3402220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" name="Line 195"/>
          <p:cNvSpPr>
            <a:spLocks noChangeShapeType="1"/>
          </p:cNvSpPr>
          <p:nvPr/>
        </p:nvSpPr>
        <p:spPr bwMode="auto">
          <a:xfrm>
            <a:off x="9012424" y="3402220"/>
            <a:ext cx="0" cy="1800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" name="Line 196"/>
          <p:cNvSpPr>
            <a:spLocks noChangeShapeType="1"/>
          </p:cNvSpPr>
          <p:nvPr/>
        </p:nvSpPr>
        <p:spPr bwMode="auto">
          <a:xfrm>
            <a:off x="7864662" y="3402220"/>
            <a:ext cx="0" cy="1800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5" name="Line 197"/>
          <p:cNvSpPr>
            <a:spLocks noChangeShapeType="1"/>
          </p:cNvSpPr>
          <p:nvPr/>
        </p:nvSpPr>
        <p:spPr bwMode="auto">
          <a:xfrm flipH="1">
            <a:off x="7394762" y="4480132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" name="Rectangle 198"/>
          <p:cNvSpPr>
            <a:spLocks noChangeArrowheads="1"/>
          </p:cNvSpPr>
          <p:nvPr/>
        </p:nvSpPr>
        <p:spPr bwMode="auto">
          <a:xfrm>
            <a:off x="8010712" y="3548270"/>
            <a:ext cx="738187" cy="4714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" name="Rectangle 199"/>
          <p:cNvSpPr>
            <a:spLocks noChangeArrowheads="1"/>
          </p:cNvSpPr>
          <p:nvPr/>
        </p:nvSpPr>
        <p:spPr bwMode="auto">
          <a:xfrm>
            <a:off x="8010712" y="4019757"/>
            <a:ext cx="261937" cy="1333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8" name="Rectangle 200"/>
          <p:cNvSpPr>
            <a:spLocks noChangeArrowheads="1"/>
          </p:cNvSpPr>
          <p:nvPr/>
        </p:nvSpPr>
        <p:spPr bwMode="auto">
          <a:xfrm>
            <a:off x="8012829" y="3968957"/>
            <a:ext cx="255600" cy="69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" name="Line 201"/>
          <p:cNvSpPr>
            <a:spLocks noChangeShapeType="1"/>
          </p:cNvSpPr>
          <p:nvPr/>
        </p:nvSpPr>
        <p:spPr bwMode="auto">
          <a:xfrm>
            <a:off x="8377424" y="3402220"/>
            <a:ext cx="0" cy="144462"/>
          </a:xfrm>
          <a:prstGeom prst="line">
            <a:avLst/>
          </a:prstGeom>
          <a:noFill/>
          <a:ln w="381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0" name="Freeform 204"/>
          <p:cNvSpPr>
            <a:spLocks/>
          </p:cNvSpPr>
          <p:nvPr/>
        </p:nvSpPr>
        <p:spPr bwMode="auto">
          <a:xfrm>
            <a:off x="8377424" y="3319670"/>
            <a:ext cx="115888" cy="149225"/>
          </a:xfrm>
          <a:custGeom>
            <a:avLst/>
            <a:gdLst>
              <a:gd name="T0" fmla="*/ 0 w 73"/>
              <a:gd name="T1" fmla="*/ 94 h 94"/>
              <a:gd name="T2" fmla="*/ 67 w 73"/>
              <a:gd name="T3" fmla="*/ 43 h 94"/>
              <a:gd name="T4" fmla="*/ 37 w 73"/>
              <a:gd name="T5" fmla="*/ 28 h 94"/>
              <a:gd name="T6" fmla="*/ 64 w 7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94">
                <a:moveTo>
                  <a:pt x="0" y="94"/>
                </a:moveTo>
                <a:cubicBezTo>
                  <a:pt x="30" y="74"/>
                  <a:pt x="61" y="54"/>
                  <a:pt x="67" y="43"/>
                </a:cubicBezTo>
                <a:cubicBezTo>
                  <a:pt x="73" y="32"/>
                  <a:pt x="37" y="35"/>
                  <a:pt x="37" y="28"/>
                </a:cubicBezTo>
                <a:cubicBezTo>
                  <a:pt x="37" y="21"/>
                  <a:pt x="56" y="0"/>
                  <a:pt x="64" y="0"/>
                </a:cubicBezTo>
              </a:path>
            </a:pathLst>
          </a:custGeom>
          <a:noFill/>
          <a:ln w="381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2" tIns="45682" rIns="91362" bIns="45682">
            <a:spAutoFit/>
          </a:bodyPr>
          <a:lstStyle/>
          <a:p>
            <a:endParaRPr lang="ja-JP" altLang="en-US"/>
          </a:p>
        </p:txBody>
      </p:sp>
      <p:sp>
        <p:nvSpPr>
          <p:cNvPr id="141" name="Freeform 205"/>
          <p:cNvSpPr>
            <a:spLocks/>
          </p:cNvSpPr>
          <p:nvPr/>
        </p:nvSpPr>
        <p:spPr bwMode="auto">
          <a:xfrm rot="4037579" flipH="1" flipV="1">
            <a:off x="7776556" y="3695113"/>
            <a:ext cx="115888" cy="149225"/>
          </a:xfrm>
          <a:custGeom>
            <a:avLst/>
            <a:gdLst>
              <a:gd name="T0" fmla="*/ 0 w 73"/>
              <a:gd name="T1" fmla="*/ 94 h 94"/>
              <a:gd name="T2" fmla="*/ 67 w 73"/>
              <a:gd name="T3" fmla="*/ 43 h 94"/>
              <a:gd name="T4" fmla="*/ 37 w 73"/>
              <a:gd name="T5" fmla="*/ 28 h 94"/>
              <a:gd name="T6" fmla="*/ 64 w 7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94">
                <a:moveTo>
                  <a:pt x="0" y="94"/>
                </a:moveTo>
                <a:cubicBezTo>
                  <a:pt x="30" y="74"/>
                  <a:pt x="61" y="54"/>
                  <a:pt x="67" y="43"/>
                </a:cubicBezTo>
                <a:cubicBezTo>
                  <a:pt x="73" y="32"/>
                  <a:pt x="37" y="35"/>
                  <a:pt x="37" y="28"/>
                </a:cubicBezTo>
                <a:cubicBezTo>
                  <a:pt x="37" y="21"/>
                  <a:pt x="56" y="0"/>
                  <a:pt x="64" y="0"/>
                </a:cubicBezTo>
              </a:path>
            </a:pathLst>
          </a:custGeom>
          <a:noFill/>
          <a:ln w="381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2" tIns="45682" rIns="91362" bIns="45682">
            <a:spAutoFit/>
          </a:bodyPr>
          <a:lstStyle/>
          <a:p>
            <a:endParaRPr lang="ja-JP" altLang="en-US"/>
          </a:p>
        </p:txBody>
      </p:sp>
      <p:sp>
        <p:nvSpPr>
          <p:cNvPr id="142" name="Text Box 206"/>
          <p:cNvSpPr txBox="1">
            <a:spLocks noChangeArrowheads="1"/>
          </p:cNvSpPr>
          <p:nvPr/>
        </p:nvSpPr>
        <p:spPr bwMode="auto">
          <a:xfrm>
            <a:off x="8431399" y="3127582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2" tIns="45682" rIns="91362" bIns="45682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2.00</a:t>
            </a:r>
          </a:p>
        </p:txBody>
      </p:sp>
      <p:sp>
        <p:nvSpPr>
          <p:cNvPr id="143" name="Text Box 207"/>
          <p:cNvSpPr txBox="1">
            <a:spLocks noChangeArrowheads="1"/>
          </p:cNvSpPr>
          <p:nvPr/>
        </p:nvSpPr>
        <p:spPr bwMode="auto">
          <a:xfrm>
            <a:off x="7377299" y="3524457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2" tIns="45682" rIns="91362" bIns="45682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>
                <a:latin typeface="TB丸ｺﾞｼｯｸR" pitchFamily="49" charset="-128"/>
                <a:ea typeface="TB丸ｺﾞｼｯｸR" pitchFamily="49" charset="-128"/>
              </a:rPr>
              <a:t>2.00</a:t>
            </a:r>
          </a:p>
        </p:txBody>
      </p:sp>
      <p:sp>
        <p:nvSpPr>
          <p:cNvPr id="144" name="Line 209"/>
          <p:cNvSpPr>
            <a:spLocks noChangeShapeType="1"/>
          </p:cNvSpPr>
          <p:nvPr/>
        </p:nvSpPr>
        <p:spPr bwMode="auto">
          <a:xfrm>
            <a:off x="7866249" y="3797507"/>
            <a:ext cx="144463" cy="0"/>
          </a:xfrm>
          <a:prstGeom prst="line">
            <a:avLst/>
          </a:prstGeom>
          <a:noFill/>
          <a:ln w="381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5" name="Group 210"/>
          <p:cNvGrpSpPr>
            <a:grpSpLocks/>
          </p:cNvGrpSpPr>
          <p:nvPr/>
        </p:nvGrpSpPr>
        <p:grpSpPr bwMode="auto">
          <a:xfrm>
            <a:off x="8196449" y="3635582"/>
            <a:ext cx="361950" cy="304800"/>
            <a:chOff x="1703" y="1200"/>
            <a:chExt cx="228" cy="192"/>
          </a:xfrm>
        </p:grpSpPr>
        <p:sp>
          <p:nvSpPr>
            <p:cNvPr id="146" name="Text Box 211"/>
            <p:cNvSpPr txBox="1">
              <a:spLocks noChangeArrowheads="1"/>
            </p:cNvSpPr>
            <p:nvPr/>
          </p:nvSpPr>
          <p:spPr bwMode="auto">
            <a:xfrm>
              <a:off x="1703" y="1200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400"/>
                <a:t>主</a:t>
              </a:r>
            </a:p>
          </p:txBody>
        </p:sp>
        <p:sp>
          <p:nvSpPr>
            <p:cNvPr id="147" name="Oval 212"/>
            <p:cNvSpPr>
              <a:spLocks noChangeArrowheads="1"/>
            </p:cNvSpPr>
            <p:nvPr/>
          </p:nvSpPr>
          <p:spPr bwMode="auto">
            <a:xfrm>
              <a:off x="1722" y="1209"/>
              <a:ext cx="181" cy="181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8" name="Line 213"/>
          <p:cNvSpPr>
            <a:spLocks noChangeShapeType="1"/>
          </p:cNvSpPr>
          <p:nvPr/>
        </p:nvSpPr>
        <p:spPr bwMode="auto">
          <a:xfrm>
            <a:off x="9442637" y="3402220"/>
            <a:ext cx="5699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" name="Line 214"/>
          <p:cNvSpPr>
            <a:spLocks noChangeShapeType="1"/>
          </p:cNvSpPr>
          <p:nvPr/>
        </p:nvSpPr>
        <p:spPr bwMode="auto">
          <a:xfrm>
            <a:off x="9442637" y="3402220"/>
            <a:ext cx="0" cy="1800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0" name="Text Box 217"/>
          <p:cNvSpPr txBox="1">
            <a:spLocks noChangeArrowheads="1"/>
          </p:cNvSpPr>
          <p:nvPr/>
        </p:nvSpPr>
        <p:spPr bwMode="auto">
          <a:xfrm>
            <a:off x="9028299" y="4038807"/>
            <a:ext cx="36195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2" tIns="45682" rIns="91362" bIns="45682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>
                <a:ea typeface="TB丸ｺﾞｼｯｸR" pitchFamily="49" charset="-128"/>
              </a:rPr>
              <a:t>道</a:t>
            </a:r>
          </a:p>
          <a:p>
            <a:pPr>
              <a:spcBef>
                <a:spcPct val="50000"/>
              </a:spcBef>
            </a:pPr>
            <a:r>
              <a:rPr lang="ja-JP" altLang="en-US" sz="1400">
                <a:ea typeface="TB丸ｺﾞｼｯｸR" pitchFamily="49" charset="-128"/>
              </a:rPr>
              <a:t>路</a:t>
            </a:r>
          </a:p>
        </p:txBody>
      </p:sp>
      <p:sp>
        <p:nvSpPr>
          <p:cNvPr id="151" name="Text Box 218"/>
          <p:cNvSpPr txBox="1">
            <a:spLocks noChangeArrowheads="1"/>
          </p:cNvSpPr>
          <p:nvPr/>
        </p:nvSpPr>
        <p:spPr bwMode="auto">
          <a:xfrm>
            <a:off x="7505887" y="3048207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2" tIns="45682" rIns="91362" bIns="45682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>
                <a:ea typeface="TB丸ｺﾞｼｯｸR" pitchFamily="49" charset="-128"/>
              </a:rPr>
              <a:t>道　路</a:t>
            </a:r>
          </a:p>
        </p:txBody>
      </p:sp>
      <p:sp>
        <p:nvSpPr>
          <p:cNvPr id="152" name="Text Box 219"/>
          <p:cNvSpPr txBox="1">
            <a:spLocks noChangeArrowheads="1"/>
          </p:cNvSpPr>
          <p:nvPr/>
        </p:nvSpPr>
        <p:spPr bwMode="auto">
          <a:xfrm>
            <a:off x="8377424" y="4153107"/>
            <a:ext cx="52228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300"/>
              <a:t>１２３</a:t>
            </a:r>
          </a:p>
        </p:txBody>
      </p:sp>
      <p:sp>
        <p:nvSpPr>
          <p:cNvPr id="153" name="Text Box 220"/>
          <p:cNvSpPr txBox="1">
            <a:spLocks noChangeArrowheads="1"/>
          </p:cNvSpPr>
          <p:nvPr/>
        </p:nvSpPr>
        <p:spPr bwMode="auto">
          <a:xfrm>
            <a:off x="8196449" y="4829382"/>
            <a:ext cx="52228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300"/>
              <a:t>１２４</a:t>
            </a:r>
          </a:p>
        </p:txBody>
      </p:sp>
      <p:sp>
        <p:nvSpPr>
          <p:cNvPr id="154" name="Text Box 221"/>
          <p:cNvSpPr txBox="1">
            <a:spLocks noChangeArrowheads="1"/>
          </p:cNvSpPr>
          <p:nvPr/>
        </p:nvSpPr>
        <p:spPr bwMode="auto">
          <a:xfrm>
            <a:off x="7096312" y="3968957"/>
            <a:ext cx="52228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300"/>
              <a:t>１２２</a:t>
            </a:r>
          </a:p>
        </p:txBody>
      </p:sp>
      <p:sp>
        <p:nvSpPr>
          <p:cNvPr id="155" name="AutoShape 223"/>
          <p:cNvSpPr>
            <a:spLocks noChangeArrowheads="1"/>
          </p:cNvSpPr>
          <p:nvPr/>
        </p:nvSpPr>
        <p:spPr bwMode="auto">
          <a:xfrm>
            <a:off x="1506724" y="6655007"/>
            <a:ext cx="892175" cy="428625"/>
          </a:xfrm>
          <a:prstGeom prst="wedgeRoundRectCallout">
            <a:avLst>
              <a:gd name="adj1" fmla="val -12810"/>
              <a:gd name="adj2" fmla="val -78148"/>
              <a:gd name="adj3" fmla="val 16667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各階平面図は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1/250</a:t>
            </a:r>
          </a:p>
        </p:txBody>
      </p:sp>
      <p:sp>
        <p:nvSpPr>
          <p:cNvPr id="156" name="AutoShape 224"/>
          <p:cNvSpPr>
            <a:spLocks noChangeArrowheads="1"/>
          </p:cNvSpPr>
          <p:nvPr/>
        </p:nvSpPr>
        <p:spPr bwMode="auto">
          <a:xfrm>
            <a:off x="8269474" y="2346532"/>
            <a:ext cx="892175" cy="428625"/>
          </a:xfrm>
          <a:prstGeom prst="wedgeRoundRectCallout">
            <a:avLst>
              <a:gd name="adj1" fmla="val -29181"/>
              <a:gd name="adj2" fmla="val 74815"/>
              <a:gd name="adj3" fmla="val 16667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建物図面は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1/500</a:t>
            </a:r>
          </a:p>
        </p:txBody>
      </p:sp>
      <p:sp>
        <p:nvSpPr>
          <p:cNvPr id="157" name="AutoShape 225"/>
          <p:cNvSpPr>
            <a:spLocks/>
          </p:cNvSpPr>
          <p:nvPr/>
        </p:nvSpPr>
        <p:spPr bwMode="auto">
          <a:xfrm>
            <a:off x="6848666" y="5369663"/>
            <a:ext cx="2797175" cy="1774825"/>
          </a:xfrm>
          <a:prstGeom prst="accentBorderCallout2">
            <a:avLst>
              <a:gd name="adj1" fmla="val 11287"/>
              <a:gd name="adj2" fmla="val 102722"/>
              <a:gd name="adj3" fmla="val 11287"/>
              <a:gd name="adj4" fmla="val 105278"/>
              <a:gd name="adj5" fmla="val -41380"/>
              <a:gd name="adj6" fmla="val 107944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90500" indent="-1905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11239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7716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24193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306705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法務局で土地の公図を入手し、作成します。私の場合は、換地申請を先にしていたので、その時の図面を参考にしました。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描き方は、各階平面図と同じです。ただし、サイズは実寸を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500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で割って指定してください。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道路もしくは境界から建物までの距離（壁芯まで）を記入します。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隣地と当該土地の地番を記入します。</a:t>
            </a:r>
          </a:p>
          <a:p>
            <a:pPr>
              <a:buFontTx/>
              <a:buAutoNum type="arabicPeriod"/>
            </a:pP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数字（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m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）は、小数点以下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桁でも</a:t>
            </a:r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3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桁でも構いません。使用する数字の最小単位に合わせてください。</a:t>
            </a:r>
          </a:p>
        </p:txBody>
      </p:sp>
      <p:sp>
        <p:nvSpPr>
          <p:cNvPr id="158" name="AutoShape 226"/>
          <p:cNvSpPr>
            <a:spLocks noChangeArrowheads="1"/>
          </p:cNvSpPr>
          <p:nvPr/>
        </p:nvSpPr>
        <p:spPr bwMode="auto">
          <a:xfrm>
            <a:off x="8628249" y="1319574"/>
            <a:ext cx="1127125" cy="428625"/>
          </a:xfrm>
          <a:prstGeom prst="wedgeRoundRectCallout">
            <a:avLst>
              <a:gd name="adj1" fmla="val -32394"/>
              <a:gd name="adj2" fmla="val 76667"/>
              <a:gd name="adj3" fmla="val 16667"/>
            </a:avLst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この図面は</a:t>
            </a:r>
          </a:p>
          <a:p>
            <a:r>
              <a:rPr lang="en-US" altLang="ja-JP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A4</a:t>
            </a:r>
            <a:r>
              <a:rPr lang="ja-JP" altLang="en-US" sz="1000">
                <a:solidFill>
                  <a:schemeClr val="accent2"/>
                </a:solidFill>
                <a:latin typeface="ＭＳ Ｐゴシック" panose="020B0600070205080204" pitchFamily="50" charset="-128"/>
              </a:rPr>
              <a:t>サイズで作成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2205614" y="542611"/>
            <a:ext cx="1829347" cy="31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424">
                <a:ea typeface="ＭＳ 明朝" panose="02020609040205080304" pitchFamily="17" charset="-128"/>
              </a:rPr>
              <a:t>各　階　平　面　図</a:t>
            </a:r>
          </a:p>
        </p:txBody>
      </p:sp>
      <p:grpSp>
        <p:nvGrpSpPr>
          <p:cNvPr id="3075" name="Group 1027"/>
          <p:cNvGrpSpPr>
            <a:grpSpLocks/>
          </p:cNvGrpSpPr>
          <p:nvPr/>
        </p:nvGrpSpPr>
        <p:grpSpPr bwMode="auto">
          <a:xfrm>
            <a:off x="723482" y="844061"/>
            <a:ext cx="9525837" cy="6451042"/>
            <a:chOff x="576" y="480"/>
            <a:chExt cx="7584" cy="5136"/>
          </a:xfrm>
        </p:grpSpPr>
        <p:sp>
          <p:nvSpPr>
            <p:cNvPr id="3101" name="Rectangle 1028"/>
            <p:cNvSpPr>
              <a:spLocks noChangeArrowheads="1"/>
            </p:cNvSpPr>
            <p:nvPr/>
          </p:nvSpPr>
          <p:spPr bwMode="auto">
            <a:xfrm>
              <a:off x="576" y="480"/>
              <a:ext cx="7584" cy="5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3102" name="Line 1029"/>
            <p:cNvSpPr>
              <a:spLocks noChangeShapeType="1"/>
            </p:cNvSpPr>
            <p:nvPr/>
          </p:nvSpPr>
          <p:spPr bwMode="auto">
            <a:xfrm>
              <a:off x="4366" y="480"/>
              <a:ext cx="0" cy="23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541"/>
            </a:p>
          </p:txBody>
        </p:sp>
        <p:sp>
          <p:nvSpPr>
            <p:cNvPr id="3103" name="Line 1030"/>
            <p:cNvSpPr>
              <a:spLocks noChangeShapeType="1"/>
            </p:cNvSpPr>
            <p:nvPr/>
          </p:nvSpPr>
          <p:spPr bwMode="auto">
            <a:xfrm>
              <a:off x="4366" y="5376"/>
              <a:ext cx="0" cy="23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541"/>
            </a:p>
          </p:txBody>
        </p:sp>
      </p:grpSp>
      <p:sp>
        <p:nvSpPr>
          <p:cNvPr id="3076" name="Text Box 1031"/>
          <p:cNvSpPr txBox="1">
            <a:spLocks noChangeArrowheads="1"/>
          </p:cNvSpPr>
          <p:nvPr/>
        </p:nvSpPr>
        <p:spPr bwMode="auto">
          <a:xfrm>
            <a:off x="8415495" y="542611"/>
            <a:ext cx="1463862" cy="31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424">
                <a:ea typeface="ＭＳ 明朝" panose="02020609040205080304" pitchFamily="17" charset="-128"/>
              </a:rPr>
              <a:t>建　物　図　面</a:t>
            </a:r>
          </a:p>
        </p:txBody>
      </p:sp>
      <p:sp>
        <p:nvSpPr>
          <p:cNvPr id="3077" name="Rectangle 1032"/>
          <p:cNvSpPr>
            <a:spLocks noChangeArrowheads="1"/>
          </p:cNvSpPr>
          <p:nvPr/>
        </p:nvSpPr>
        <p:spPr bwMode="auto">
          <a:xfrm>
            <a:off x="6006403" y="558940"/>
            <a:ext cx="712177" cy="568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3078" name="Rectangle 1033"/>
          <p:cNvSpPr>
            <a:spLocks noChangeArrowheads="1"/>
          </p:cNvSpPr>
          <p:nvPr/>
        </p:nvSpPr>
        <p:spPr bwMode="auto">
          <a:xfrm>
            <a:off x="6719836" y="558940"/>
            <a:ext cx="1139232" cy="2851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3079" name="Rectangle 1034"/>
          <p:cNvSpPr>
            <a:spLocks noChangeArrowheads="1"/>
          </p:cNvSpPr>
          <p:nvPr/>
        </p:nvSpPr>
        <p:spPr bwMode="auto">
          <a:xfrm>
            <a:off x="6718580" y="844062"/>
            <a:ext cx="3530739" cy="2851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3080" name="Text Box 1035"/>
          <p:cNvSpPr txBox="1">
            <a:spLocks noChangeArrowheads="1"/>
          </p:cNvSpPr>
          <p:nvPr/>
        </p:nvSpPr>
        <p:spPr bwMode="auto">
          <a:xfrm>
            <a:off x="5976258" y="586573"/>
            <a:ext cx="811441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家 屋 番 号</a:t>
            </a:r>
          </a:p>
        </p:txBody>
      </p:sp>
      <p:sp>
        <p:nvSpPr>
          <p:cNvPr id="3081" name="Text Box 1036"/>
          <p:cNvSpPr txBox="1">
            <a:spLocks noChangeArrowheads="1"/>
          </p:cNvSpPr>
          <p:nvPr/>
        </p:nvSpPr>
        <p:spPr bwMode="auto">
          <a:xfrm>
            <a:off x="5963697" y="872951"/>
            <a:ext cx="835485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建物の所在</a:t>
            </a:r>
          </a:p>
        </p:txBody>
      </p:sp>
      <p:sp>
        <p:nvSpPr>
          <p:cNvPr id="3082" name="Rectangle 1037"/>
          <p:cNvSpPr>
            <a:spLocks noChangeArrowheads="1"/>
          </p:cNvSpPr>
          <p:nvPr/>
        </p:nvSpPr>
        <p:spPr bwMode="auto">
          <a:xfrm>
            <a:off x="723481" y="7295103"/>
            <a:ext cx="568988" cy="42831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3083" name="Rectangle 1038"/>
          <p:cNvSpPr>
            <a:spLocks noChangeArrowheads="1"/>
          </p:cNvSpPr>
          <p:nvPr/>
        </p:nvSpPr>
        <p:spPr bwMode="auto">
          <a:xfrm>
            <a:off x="1293725" y="7295103"/>
            <a:ext cx="3645040" cy="42831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3084" name="Rectangle 1039"/>
          <p:cNvSpPr>
            <a:spLocks noChangeArrowheads="1"/>
          </p:cNvSpPr>
          <p:nvPr/>
        </p:nvSpPr>
        <p:spPr bwMode="auto">
          <a:xfrm>
            <a:off x="3917601" y="7295104"/>
            <a:ext cx="285122" cy="4257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99"/>
          </a:p>
        </p:txBody>
      </p:sp>
      <p:sp>
        <p:nvSpPr>
          <p:cNvPr id="3085" name="Line 1040"/>
          <p:cNvSpPr>
            <a:spLocks noChangeShapeType="1"/>
          </p:cNvSpPr>
          <p:nvPr/>
        </p:nvSpPr>
        <p:spPr bwMode="auto">
          <a:xfrm>
            <a:off x="3883688" y="7295103"/>
            <a:ext cx="0" cy="4320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541"/>
          </a:p>
        </p:txBody>
      </p:sp>
      <p:sp>
        <p:nvSpPr>
          <p:cNvPr id="3086" name="Text Box 1041"/>
          <p:cNvSpPr txBox="1">
            <a:spLocks noChangeArrowheads="1"/>
          </p:cNvSpPr>
          <p:nvPr/>
        </p:nvSpPr>
        <p:spPr bwMode="auto">
          <a:xfrm>
            <a:off x="3838267" y="7395587"/>
            <a:ext cx="447558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縮尺</a:t>
            </a:r>
          </a:p>
        </p:txBody>
      </p:sp>
      <p:sp>
        <p:nvSpPr>
          <p:cNvPr id="3087" name="Text Box 1042"/>
          <p:cNvSpPr txBox="1">
            <a:spLocks noChangeArrowheads="1"/>
          </p:cNvSpPr>
          <p:nvPr/>
        </p:nvSpPr>
        <p:spPr bwMode="auto">
          <a:xfrm>
            <a:off x="687950" y="7395587"/>
            <a:ext cx="646332" cy="25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029">
                <a:ea typeface="ＭＳ Ｐ明朝" panose="02020600040205080304" pitchFamily="18" charset="-128"/>
              </a:rPr>
              <a:t>作 製 者</a:t>
            </a:r>
          </a:p>
        </p:txBody>
      </p:sp>
      <p:grpSp>
        <p:nvGrpSpPr>
          <p:cNvPr id="3088" name="Group 1043"/>
          <p:cNvGrpSpPr>
            <a:grpSpLocks/>
          </p:cNvGrpSpPr>
          <p:nvPr/>
        </p:nvGrpSpPr>
        <p:grpSpPr bwMode="auto">
          <a:xfrm>
            <a:off x="5998865" y="7295103"/>
            <a:ext cx="4250453" cy="432079"/>
            <a:chOff x="4770" y="5626"/>
            <a:chExt cx="3384" cy="344"/>
          </a:xfrm>
        </p:grpSpPr>
        <p:sp>
          <p:nvSpPr>
            <p:cNvPr id="3095" name="Rectangle 1044"/>
            <p:cNvSpPr>
              <a:spLocks noChangeArrowheads="1"/>
            </p:cNvSpPr>
            <p:nvPr/>
          </p:nvSpPr>
          <p:spPr bwMode="auto">
            <a:xfrm>
              <a:off x="4798" y="5626"/>
              <a:ext cx="453" cy="3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3096" name="Rectangle 1045"/>
            <p:cNvSpPr>
              <a:spLocks noChangeArrowheads="1"/>
            </p:cNvSpPr>
            <p:nvPr/>
          </p:nvSpPr>
          <p:spPr bwMode="auto">
            <a:xfrm>
              <a:off x="5252" y="5626"/>
              <a:ext cx="2902" cy="3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3097" name="Rectangle 1046"/>
            <p:cNvSpPr>
              <a:spLocks noChangeArrowheads="1"/>
            </p:cNvSpPr>
            <p:nvPr/>
          </p:nvSpPr>
          <p:spPr bwMode="auto">
            <a:xfrm>
              <a:off x="7341" y="5626"/>
              <a:ext cx="227" cy="3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99"/>
            </a:p>
          </p:txBody>
        </p:sp>
        <p:sp>
          <p:nvSpPr>
            <p:cNvPr id="3098" name="Line 1047"/>
            <p:cNvSpPr>
              <a:spLocks noChangeShapeType="1"/>
            </p:cNvSpPr>
            <p:nvPr/>
          </p:nvSpPr>
          <p:spPr bwMode="auto">
            <a:xfrm>
              <a:off x="7314" y="5626"/>
              <a:ext cx="0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541"/>
            </a:p>
          </p:txBody>
        </p:sp>
        <p:sp>
          <p:nvSpPr>
            <p:cNvPr id="3099" name="Text Box 1048"/>
            <p:cNvSpPr txBox="1">
              <a:spLocks noChangeArrowheads="1"/>
            </p:cNvSpPr>
            <p:nvPr/>
          </p:nvSpPr>
          <p:spPr bwMode="auto">
            <a:xfrm>
              <a:off x="7278" y="5706"/>
              <a:ext cx="35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029">
                  <a:ea typeface="ＭＳ Ｐ明朝" panose="02020600040205080304" pitchFamily="18" charset="-128"/>
                </a:rPr>
                <a:t>縮尺</a:t>
              </a:r>
            </a:p>
          </p:txBody>
        </p:sp>
        <p:sp>
          <p:nvSpPr>
            <p:cNvPr id="3100" name="Text Box 1049"/>
            <p:cNvSpPr txBox="1">
              <a:spLocks noChangeArrowheads="1"/>
            </p:cNvSpPr>
            <p:nvPr/>
          </p:nvSpPr>
          <p:spPr bwMode="auto">
            <a:xfrm>
              <a:off x="4770" y="5706"/>
              <a:ext cx="515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029">
                  <a:ea typeface="ＭＳ Ｐ明朝" panose="02020600040205080304" pitchFamily="18" charset="-128"/>
                </a:rPr>
                <a:t>申 請 人</a:t>
              </a:r>
            </a:p>
          </p:txBody>
        </p:sp>
      </p:grpSp>
      <p:grpSp>
        <p:nvGrpSpPr>
          <p:cNvPr id="3089" name="Group 1051"/>
          <p:cNvGrpSpPr>
            <a:grpSpLocks/>
          </p:cNvGrpSpPr>
          <p:nvPr/>
        </p:nvGrpSpPr>
        <p:grpSpPr bwMode="auto">
          <a:xfrm>
            <a:off x="4198956" y="7316459"/>
            <a:ext cx="694593" cy="409470"/>
            <a:chOff x="3334" y="5633"/>
            <a:chExt cx="553" cy="326"/>
          </a:xfrm>
        </p:grpSpPr>
        <p:sp>
          <p:nvSpPr>
            <p:cNvPr id="3093" name="Text Box 1052"/>
            <p:cNvSpPr txBox="1">
              <a:spLocks noChangeArrowheads="1"/>
            </p:cNvSpPr>
            <p:nvPr/>
          </p:nvSpPr>
          <p:spPr bwMode="auto">
            <a:xfrm>
              <a:off x="3334" y="5633"/>
              <a:ext cx="55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１　　</a:t>
              </a:r>
            </a:p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　　　２５０</a:t>
              </a:r>
            </a:p>
          </p:txBody>
        </p:sp>
        <p:sp>
          <p:nvSpPr>
            <p:cNvPr id="3094" name="Line 1053"/>
            <p:cNvSpPr>
              <a:spLocks noChangeShapeType="1"/>
            </p:cNvSpPr>
            <p:nvPr/>
          </p:nvSpPr>
          <p:spPr bwMode="auto">
            <a:xfrm flipH="1">
              <a:off x="3510" y="5703"/>
              <a:ext cx="189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541"/>
            </a:p>
          </p:txBody>
        </p:sp>
      </p:grpSp>
      <p:grpSp>
        <p:nvGrpSpPr>
          <p:cNvPr id="3090" name="Group 1054"/>
          <p:cNvGrpSpPr>
            <a:grpSpLocks/>
          </p:cNvGrpSpPr>
          <p:nvPr/>
        </p:nvGrpSpPr>
        <p:grpSpPr bwMode="auto">
          <a:xfrm>
            <a:off x="9493181" y="7320227"/>
            <a:ext cx="694593" cy="409470"/>
            <a:chOff x="3334" y="5633"/>
            <a:chExt cx="553" cy="326"/>
          </a:xfrm>
        </p:grpSpPr>
        <p:sp>
          <p:nvSpPr>
            <p:cNvPr id="3091" name="Text Box 1055"/>
            <p:cNvSpPr txBox="1">
              <a:spLocks noChangeArrowheads="1"/>
            </p:cNvSpPr>
            <p:nvPr/>
          </p:nvSpPr>
          <p:spPr bwMode="auto">
            <a:xfrm>
              <a:off x="3334" y="5633"/>
              <a:ext cx="55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１　　</a:t>
              </a:r>
            </a:p>
            <a:p>
              <a:pPr eaLnBrk="1" hangingPunct="1"/>
              <a:r>
                <a:rPr lang="ja-JP" altLang="en-US" sz="1029">
                  <a:ea typeface="ＭＳ Ｐ明朝" panose="02020600040205080304" pitchFamily="18" charset="-128"/>
                </a:rPr>
                <a:t>　　　５００</a:t>
              </a:r>
            </a:p>
          </p:txBody>
        </p:sp>
        <p:sp>
          <p:nvSpPr>
            <p:cNvPr id="3092" name="Line 1056"/>
            <p:cNvSpPr>
              <a:spLocks noChangeShapeType="1"/>
            </p:cNvSpPr>
            <p:nvPr/>
          </p:nvSpPr>
          <p:spPr bwMode="auto">
            <a:xfrm flipH="1">
              <a:off x="3510" y="5703"/>
              <a:ext cx="189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541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389" tIns="45695" rIns="91389" bIns="45695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389" tIns="45695" rIns="91389" bIns="45695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450</Words>
  <Application>Microsoft Office PowerPoint</Application>
  <PresentationFormat>B4 (JIS) 257x364 mm</PresentationFormat>
  <Paragraphs>79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Times New Roman</vt:lpstr>
      <vt:lpstr>ＭＳ Ｐゴシック</vt:lpstr>
      <vt:lpstr>Arial</vt:lpstr>
      <vt:lpstr>Calibri</vt:lpstr>
      <vt:lpstr>ＭＳ 明朝</vt:lpstr>
      <vt:lpstr>ＭＳ Ｐ明朝</vt:lpstr>
      <vt:lpstr>TB丸ｺﾞｼｯｸR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Takashi Ohta</dc:creator>
  <cp:lastModifiedBy>太田隆</cp:lastModifiedBy>
  <cp:revision>15</cp:revision>
  <cp:lastPrinted>2010-03-16T02:50:57Z</cp:lastPrinted>
  <dcterms:created xsi:type="dcterms:W3CDTF">2010-03-09T00:23:29Z</dcterms:created>
  <dcterms:modified xsi:type="dcterms:W3CDTF">2014-06-24T08:31:21Z</dcterms:modified>
</cp:coreProperties>
</file>